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5.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notesSlides/notesSlide7.xml" ContentType="application/vnd.openxmlformats-officedocument.presentationml.notesSlide+xml"/>
  <Override PartName="/ppt/theme/themeOverride2.xml" ContentType="application/vnd.openxmlformats-officedocument.themeOverride+xml"/>
  <Override PartName="/ppt/notesSlides/notesSlide8.xml" ContentType="application/vnd.openxmlformats-officedocument.presentationml.notesSlide+xml"/>
  <Override PartName="/ppt/theme/themeOverride3.xml" ContentType="application/vnd.openxmlformats-officedocument.themeOverride+xml"/>
  <Override PartName="/ppt/notesSlides/notesSlide9.xml" ContentType="application/vnd.openxmlformats-officedocument.presentationml.notesSlide+xml"/>
  <Override PartName="/ppt/theme/themeOverride4.xml" ContentType="application/vnd.openxmlformats-officedocument.themeOverride+xml"/>
  <Override PartName="/ppt/notesSlides/notesSlide10.xml" ContentType="application/vnd.openxmlformats-officedocument.presentationml.notesSlide+xml"/>
  <Override PartName="/ppt/theme/themeOverride5.xml" ContentType="application/vnd.openxmlformats-officedocument.themeOverride+xml"/>
  <Override PartName="/ppt/notesSlides/notesSlide11.xml" ContentType="application/vnd.openxmlformats-officedocument.presentationml.notesSlide+xml"/>
  <Override PartName="/ppt/theme/themeOverride6.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03" r:id="rId4"/>
    <p:sldMasterId id="2147484152" r:id="rId5"/>
    <p:sldMasterId id="2147484161" r:id="rId6"/>
    <p:sldMasterId id="2147484170" r:id="rId7"/>
    <p:sldMasterId id="2147484175" r:id="rId8"/>
    <p:sldMasterId id="2147484184" r:id="rId9"/>
  </p:sldMasterIdLst>
  <p:notesMasterIdLst>
    <p:notesMasterId r:id="rId28"/>
  </p:notesMasterIdLst>
  <p:handoutMasterIdLst>
    <p:handoutMasterId r:id="rId29"/>
  </p:handoutMasterIdLst>
  <p:sldIdLst>
    <p:sldId id="556" r:id="rId10"/>
    <p:sldId id="275" r:id="rId11"/>
    <p:sldId id="576" r:id="rId12"/>
    <p:sldId id="1296" r:id="rId13"/>
    <p:sldId id="1387" r:id="rId14"/>
    <p:sldId id="1388" r:id="rId15"/>
    <p:sldId id="1375" r:id="rId16"/>
    <p:sldId id="1390" r:id="rId17"/>
    <p:sldId id="1295" r:id="rId18"/>
    <p:sldId id="1391" r:id="rId19"/>
    <p:sldId id="1392" r:id="rId20"/>
    <p:sldId id="1393" r:id="rId21"/>
    <p:sldId id="1394" r:id="rId22"/>
    <p:sldId id="1395" r:id="rId23"/>
    <p:sldId id="1396" r:id="rId24"/>
    <p:sldId id="1397" r:id="rId25"/>
    <p:sldId id="1398" r:id="rId26"/>
    <p:sldId id="1297" r:id="rId27"/>
  </p:sldIdLst>
  <p:sldSz cx="12192000" cy="6858000"/>
  <p:notesSz cx="7099300" cy="102346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9" autoAdjust="0"/>
    <p:restoredTop sz="94710" autoAdjust="0"/>
  </p:normalViewPr>
  <p:slideViewPr>
    <p:cSldViewPr snapToGrid="0">
      <p:cViewPr varScale="1">
        <p:scale>
          <a:sx n="64" d="100"/>
          <a:sy n="64" d="100"/>
        </p:scale>
        <p:origin x="844" y="48"/>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presProps" Target="presProps.xml"/><Relationship Id="rId8" Type="http://schemas.openxmlformats.org/officeDocument/2006/relationships/slideMaster" Target="slideMasters/slideMaster5.xml"/></Relationships>
</file>

<file path=ppt/_rels/viewProps.xml.rels><?xml version="1.0" encoding="UTF-8" standalone="yes"?>
<Relationships xmlns="http://schemas.openxmlformats.org/package/2006/relationships"><Relationship Id="rId8" Type="http://schemas.openxmlformats.org/officeDocument/2006/relationships/slide" Target="slides/slide14.xml"/><Relationship Id="rId3" Type="http://schemas.openxmlformats.org/officeDocument/2006/relationships/slide" Target="slides/slide9.xml"/><Relationship Id="rId7"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12.xml"/><Relationship Id="rId5" Type="http://schemas.openxmlformats.org/officeDocument/2006/relationships/slide" Target="slides/slide11.xml"/><Relationship Id="rId4" Type="http://schemas.openxmlformats.org/officeDocument/2006/relationships/slide" Target="slides/slide10.xml"/><Relationship Id="rId9"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155251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750518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3744707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5895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576577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6191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63B41-075A-599E-2AF8-F574ABBBA5E2}"/>
            </a:ext>
          </a:extLst>
        </p:cNvPr>
        <p:cNvGrpSpPr/>
        <p:nvPr/>
      </p:nvGrpSpPr>
      <p:grpSpPr>
        <a:xfrm>
          <a:off x="0" y="0"/>
          <a:ext cx="0" cy="0"/>
          <a:chOff x="0" y="0"/>
          <a:chExt cx="0" cy="0"/>
        </a:xfrm>
      </p:grpSpPr>
      <p:sp>
        <p:nvSpPr>
          <p:cNvPr id="2" name="投影片影像版面配置區 1">
            <a:extLst>
              <a:ext uri="{FF2B5EF4-FFF2-40B4-BE49-F238E27FC236}">
                <a16:creationId xmlns:a16="http://schemas.microsoft.com/office/drawing/2014/main" id="{2E3C909F-6E5D-18A6-D7F6-06171A22D2D2}"/>
              </a:ext>
            </a:extLst>
          </p:cNvPr>
          <p:cNvSpPr>
            <a:spLocks noGrp="1" noRot="1" noChangeAspect="1"/>
          </p:cNvSpPr>
          <p:nvPr>
            <p:ph type="sldImg"/>
          </p:nvPr>
        </p:nvSpPr>
        <p:spPr/>
      </p:sp>
      <p:sp>
        <p:nvSpPr>
          <p:cNvPr id="3" name="備忘稿版面配置區 2">
            <a:extLst>
              <a:ext uri="{FF2B5EF4-FFF2-40B4-BE49-F238E27FC236}">
                <a16:creationId xmlns:a16="http://schemas.microsoft.com/office/drawing/2014/main" id="{80E665E9-28C4-0FA4-D5FA-30646FFD8806}"/>
              </a:ext>
            </a:extLst>
          </p:cNvPr>
          <p:cNvSpPr>
            <a:spLocks noGrp="1"/>
          </p:cNvSpPr>
          <p:nvPr>
            <p:ph type="body" idx="1"/>
          </p:nvPr>
        </p:nvSpPr>
        <p:spPr/>
        <p:txBody>
          <a:bodyPr/>
          <a:lstStyle/>
          <a:p>
            <a:endParaRPr lang="zh-TW" altLang="en-US"/>
          </a:p>
        </p:txBody>
      </p:sp>
      <p:sp>
        <p:nvSpPr>
          <p:cNvPr id="4" name="投影片編號版面配置區 3">
            <a:extLst>
              <a:ext uri="{FF2B5EF4-FFF2-40B4-BE49-F238E27FC236}">
                <a16:creationId xmlns:a16="http://schemas.microsoft.com/office/drawing/2014/main" id="{0749642E-874F-8662-38A3-E5711271B07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087136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3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zh-TW" sz="13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336424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smtClean="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8</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280840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641197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660945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186543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1F8FDE0-AEE7-2E0F-842B-5F43BDADDC58}"/>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157389DA-CF46-DD63-26D9-D0F05AA1DB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B6956CD4-555B-CB50-8B00-875F858AFC12}"/>
              </a:ext>
            </a:extLst>
          </p:cNvPr>
          <p:cNvSpPr>
            <a:spLocks noGrp="1"/>
          </p:cNvSpPr>
          <p:nvPr>
            <p:ph type="dt" sz="half" idx="10"/>
          </p:nvPr>
        </p:nvSpPr>
        <p:spPr/>
        <p:txBody>
          <a:bodyPr/>
          <a:lstStyle/>
          <a:p>
            <a:fld id="{1F9EEFCE-33AA-4FC6-AD0F-B4D2ADB6D7FA}" type="datetimeFigureOut">
              <a:rPr lang="zh-TW" altLang="en-US" smtClean="0"/>
              <a:t>10/30/2025</a:t>
            </a:fld>
            <a:endParaRPr lang="zh-TW" altLang="en-US"/>
          </a:p>
        </p:txBody>
      </p:sp>
      <p:sp>
        <p:nvSpPr>
          <p:cNvPr id="5" name="頁尾版面配置區 4">
            <a:extLst>
              <a:ext uri="{FF2B5EF4-FFF2-40B4-BE49-F238E27FC236}">
                <a16:creationId xmlns:a16="http://schemas.microsoft.com/office/drawing/2014/main" id="{C5638673-6C7A-F385-8814-6F1C7A1EE7B4}"/>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026E2C36-BB23-951F-9249-2311E3071AA6}"/>
              </a:ext>
            </a:extLst>
          </p:cNvPr>
          <p:cNvSpPr>
            <a:spLocks noGrp="1"/>
          </p:cNvSpPr>
          <p:nvPr>
            <p:ph type="sldNum" sz="quarter" idx="12"/>
          </p:nvPr>
        </p:nvSpPr>
        <p:spPr/>
        <p:txBody>
          <a:bodyPr/>
          <a:lstStyle/>
          <a:p>
            <a:fld id="{6863AA12-1787-4D6E-99CA-17D9D70BCDB3}" type="slidenum">
              <a:rPr lang="zh-TW" altLang="en-US" smtClean="0"/>
              <a:t>‹#›</a:t>
            </a:fld>
            <a:endParaRPr lang="zh-TW" altLang="en-US"/>
          </a:p>
        </p:txBody>
      </p:sp>
      <p:sp>
        <p:nvSpPr>
          <p:cNvPr id="7" name="Rectangle 6">
            <a:extLst>
              <a:ext uri="{FF2B5EF4-FFF2-40B4-BE49-F238E27FC236}">
                <a16:creationId xmlns:a16="http://schemas.microsoft.com/office/drawing/2014/main" id="{E1D1D23A-1615-664E-99D0-5D77194B8CE1}"/>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cxnSp>
        <p:nvCxnSpPr>
          <p:cNvPr id="8" name="Straight Connector 9">
            <a:extLst>
              <a:ext uri="{FF2B5EF4-FFF2-40B4-BE49-F238E27FC236}">
                <a16:creationId xmlns:a16="http://schemas.microsoft.com/office/drawing/2014/main" id="{93D5CC2D-2956-7F8D-22FE-73AEDBB49485}"/>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50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0D7569D-587C-C33E-41FE-451CDC4AE1F9}"/>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951237E3-F508-ECD7-33F2-0CD7C578287C}"/>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F56631A3-3C32-B2CB-ACAC-224C68D79FDE}"/>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6400387-4182-6D70-2D40-B07F432BE0A9}"/>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FFEF90CF-D3E7-B627-9D1F-7499402A61A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11164281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3F50EE34-39C4-2877-F346-CC2567ED191C}"/>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D344F7D3-6EC7-AC45-C716-3B5FA33B599A}"/>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2011B19D-AED1-BFF2-F1A7-68FDC646C8BF}"/>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33A53A50-DDAA-913C-E9B6-84F8B53B448A}"/>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8F4FDD4-941C-19DA-7FA6-E266BD633A7D}"/>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86913300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118782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6994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728484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2666628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2_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340184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_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6CA1C70-774C-C0F9-AAC1-66BFE6AF689A}"/>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049A878E-DF9E-B299-2DB3-2533629AC2B1}"/>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E1E57F52-6F6A-44F0-D4E7-119089DF9E0B}"/>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CF6CA04C-BF0D-D64F-0CC9-565692F33743}"/>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114C20C7-A162-D156-3A70-AD3AB17BFB81}"/>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42876517-8E52-BE2B-22AE-CAA4C7D6E58B}"/>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B872317E-25A5-540D-6CB2-2EF7EC5766B6}"/>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157359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endParaRPr lang="en-US" altLang="zh-TW"/>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1234</a:t>
            </a:r>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fld id="{02F5EDF9-E018-422D-89A0-3D0B9D287D10}" type="slidenum">
              <a:rPr lang="zh-TW" altLang="en-US" smtClean="0"/>
              <a:pPr/>
              <a:t>‹#›</a:t>
            </a:fld>
            <a:endParaRPr lang="en-US" altLang="zh-TW"/>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2720452595"/>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endParaRPr lang="en-US" altLang="zh-TW"/>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1234</a:t>
            </a:r>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fld id="{02F5EDF9-E018-422D-89A0-3D0B9D287D10}" type="slidenum">
              <a:rPr lang="zh-TW" altLang="en-US" smtClean="0"/>
              <a:pPr/>
              <a:t>‹#›</a:t>
            </a:fld>
            <a:endParaRPr lang="en-US" altLang="zh-TW"/>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4279706350"/>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endParaRPr lang="en-US" altLang="zh-TW"/>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1234</a:t>
            </a:r>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fld id="{02F5EDF9-E018-422D-89A0-3D0B9D287D10}" type="slidenum">
              <a:rPr lang="zh-TW" altLang="en-US" smtClean="0"/>
              <a:pPr/>
              <a:t>‹#›</a:t>
            </a:fld>
            <a:endParaRPr lang="en-US" altLang="zh-TW"/>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7950142"/>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endParaRPr lang="en-US" altLang="zh-TW"/>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1234</a:t>
            </a:r>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896998034"/>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endParaRPr lang="en-US" altLang="zh-TW"/>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1234</a:t>
            </a:r>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4138278683"/>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endParaRPr lang="en-US" altLang="zh-TW"/>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1234</a:t>
            </a:r>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fld id="{02F5EDF9-E018-422D-89A0-3D0B9D287D10}" type="slidenum">
              <a:rPr lang="zh-TW" altLang="en-US" smtClean="0"/>
              <a:pPr/>
              <a:t>‹#›</a:t>
            </a:fld>
            <a:endParaRPr lang="en-US" altLang="zh-TW"/>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916790477"/>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endParaRPr lang="en-US" altLang="zh-TW"/>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1234</a:t>
            </a:r>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171722609"/>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11043238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4003010872"/>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156601556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A51C30C-E066-8EC8-2908-5724AB1975EB}"/>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0459B5A6-D27C-0A46-BFDE-8E89DB04844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01D932D9-4F4E-A312-62E8-D81D765528A0}"/>
              </a:ext>
            </a:extLst>
          </p:cNvPr>
          <p:cNvSpPr>
            <a:spLocks noGrp="1"/>
          </p:cNvSpPr>
          <p:nvPr>
            <p:ph type="dt" sz="half" idx="10"/>
          </p:nvPr>
        </p:nvSpPr>
        <p:spPr/>
        <p:txBody>
          <a:body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D995E22F-D006-EECC-6479-22E7E37FBE84}"/>
              </a:ext>
            </a:extLst>
          </p:cNvPr>
          <p:cNvSpPr>
            <a:spLocks noGrp="1"/>
          </p:cNvSpPr>
          <p:nvPr>
            <p:ph type="ftr" sz="quarter" idx="11"/>
          </p:nvPr>
        </p:nvSpPr>
        <p:spPr/>
        <p:txBody>
          <a:body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75028EB-B919-B76E-817F-ADC9688D6279}"/>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90115997"/>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2740606212"/>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2850573326"/>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221535303"/>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1856761280"/>
      </p:ext>
    </p:extLst>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893674857"/>
      </p:ext>
    </p:extLst>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endParaRPr lang="en-US" altLang="zh-TW" dirty="0"/>
          </a:p>
        </p:txBody>
      </p:sp>
      <p:sp>
        <p:nvSpPr>
          <p:cNvPr id="5" name="Footer Placeholder 4"/>
          <p:cNvSpPr>
            <a:spLocks noGrp="1"/>
          </p:cNvSpPr>
          <p:nvPr>
            <p:ph type="ftr" sz="quarter" idx="11"/>
          </p:nvPr>
        </p:nvSpPr>
        <p:spPr/>
        <p:txBody>
          <a:bodyPr/>
          <a:lstStyle/>
          <a:p>
            <a:r>
              <a:rPr lang="en-US" altLang="zh-TW"/>
              <a:t>Tong hsing property</a:t>
            </a:r>
            <a:endParaRPr lang="en-US" altLang="zh-TW" dirty="0"/>
          </a:p>
        </p:txBody>
      </p:sp>
      <p:sp>
        <p:nvSpPr>
          <p:cNvPr id="6" name="Slide Number Placeholder 5"/>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040A9EAE-018C-69EB-B53E-F708F39C41EC}"/>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94D1C2D5-212B-558B-29C6-5F4578C5538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895156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551434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6644971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9253451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2168809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A0A8C1B-1ADC-DE3C-BBF6-01DF9F8E94BB}"/>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CFE1B4A0-C899-44F6-5F2F-9E49BA2128FE}"/>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AFBCDAD6-6D4C-AF6A-562C-287F31B7561E}"/>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CF28D7BF-A6A6-0BE9-791B-FF45178C6774}"/>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B203296C-7FBB-CDAD-18B4-F3200AD41D6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5702817-8B7B-34C9-690F-7DF03C3C9C72}"/>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2203120235"/>
      </p:ext>
    </p:extLst>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25983369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27340799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13348244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2288396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10880769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userDrawn="1"/>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39393439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dirty="0"/>
              <a:t>P</a:t>
            </a:r>
            <a:fld id="{1BB26194-F2CA-4C1B-AA05-19E9019FDD20}" type="slidenum">
              <a:rPr lang="zh-TW" altLang="en-US" smtClean="0"/>
              <a:t>‹#›</a:t>
            </a:fld>
            <a:endParaRPr lang="zh-TW" altLang="en-US" dirty="0"/>
          </a:p>
        </p:txBody>
      </p:sp>
    </p:spTree>
    <p:extLst>
      <p:ext uri="{BB962C8B-B14F-4D97-AF65-F5344CB8AC3E}">
        <p14:creationId xmlns:p14="http://schemas.microsoft.com/office/powerpoint/2010/main" val="426987166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p>
        </p:txBody>
      </p:sp>
      <p:sp>
        <p:nvSpPr>
          <p:cNvPr id="5" name="Footer Placeholder 4"/>
          <p:cNvSpPr>
            <a:spLocks noGrp="1"/>
          </p:cNvSpPr>
          <p:nvPr>
            <p:ph type="ftr" sz="quarter" idx="11"/>
          </p:nvPr>
        </p:nvSpPr>
        <p:spPr/>
        <p:txBody>
          <a:bodyPr/>
          <a:lstStyle/>
          <a:p>
            <a:r>
              <a:rPr lang="en-US" altLang="zh-TW"/>
              <a:t>TONG HSING CONFIDENTIAL</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14862890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8E4AAD29-88B3-44DF-AF09-46E00A761792}"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191948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025098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7BCA538-C8D3-9490-FC4E-AB48639E94D1}"/>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719D802D-A264-82E7-912A-535A13848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A2E3B52A-812F-96FB-EE5E-93DBE587FD9D}"/>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49369EE9-7D21-FAA3-3D3B-3449371841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39920E6B-4A46-DEA1-4E6E-A79FB8E46E7C}"/>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DFF23E22-9B32-348C-5DE7-68E8F07E9E95}"/>
              </a:ext>
            </a:extLst>
          </p:cNvPr>
          <p:cNvSpPr>
            <a:spLocks noGrp="1"/>
          </p:cNvSpPr>
          <p:nvPr>
            <p:ph type="dt" sz="half" idx="10"/>
          </p:nvPr>
        </p:nvSpPr>
        <p:spPr/>
        <p:txBody>
          <a:bodyPr/>
          <a:lstStyle/>
          <a:p>
            <a:r>
              <a:rPr lang="en-US" altLang="zh-TW"/>
              <a:t>©2022 Tong Hsing</a:t>
            </a:r>
            <a:endParaRPr lang="en-US" altLang="zh-TW" dirty="0"/>
          </a:p>
        </p:txBody>
      </p:sp>
      <p:sp>
        <p:nvSpPr>
          <p:cNvPr id="8" name="頁尾版面配置區 7">
            <a:extLst>
              <a:ext uri="{FF2B5EF4-FFF2-40B4-BE49-F238E27FC236}">
                <a16:creationId xmlns:a16="http://schemas.microsoft.com/office/drawing/2014/main" id="{51179E78-6A97-06C0-9D98-4A4A97E58FB4}"/>
              </a:ext>
            </a:extLst>
          </p:cNvPr>
          <p:cNvSpPr>
            <a:spLocks noGrp="1"/>
          </p:cNvSpPr>
          <p:nvPr>
            <p:ph type="ftr" sz="quarter" idx="11"/>
          </p:nvPr>
        </p:nvSpPr>
        <p:spPr/>
        <p:txBody>
          <a:bodyPr/>
          <a:lstStyle/>
          <a:p>
            <a:r>
              <a:rPr lang="en-US" altLang="zh-TW"/>
              <a:t>Tong hsing property</a:t>
            </a:r>
            <a:endParaRPr lang="en-US" altLang="zh-TW" dirty="0"/>
          </a:p>
        </p:txBody>
      </p:sp>
      <p:sp>
        <p:nvSpPr>
          <p:cNvPr id="9" name="投影片編號版面配置區 8">
            <a:extLst>
              <a:ext uri="{FF2B5EF4-FFF2-40B4-BE49-F238E27FC236}">
                <a16:creationId xmlns:a16="http://schemas.microsoft.com/office/drawing/2014/main" id="{3791D5F5-15C4-9186-B85A-0C357EFA541B}"/>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83502205"/>
      </p:ext>
    </p:extLst>
  </p:cSld>
  <p:clrMapOvr>
    <a:masterClrMapping/>
  </p:clrMapOvr>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80129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75774333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1097280" y="2582335"/>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217920" y="2582334"/>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p>
            <a:r>
              <a:rPr lang="en-US" altLang="zh-TW"/>
              <a:t>1234</a:t>
            </a:r>
          </a:p>
        </p:txBody>
      </p:sp>
      <p:sp>
        <p:nvSpPr>
          <p:cNvPr id="9" name="Slide Number Placeholder 8"/>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181959091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endParaRPr lang="en-US" altLang="zh-TW"/>
          </a:p>
        </p:txBody>
      </p:sp>
      <p:sp>
        <p:nvSpPr>
          <p:cNvPr id="4" name="Footer Placeholder 3"/>
          <p:cNvSpPr>
            <a:spLocks noGrp="1"/>
          </p:cNvSpPr>
          <p:nvPr>
            <p:ph type="ftr" sz="quarter" idx="11"/>
          </p:nvPr>
        </p:nvSpPr>
        <p:spPr/>
        <p:txBody>
          <a:bodyPr/>
          <a:lstStyle/>
          <a:p>
            <a:r>
              <a:rPr lang="en-US" altLang="zh-TW"/>
              <a:t>1234</a:t>
            </a:r>
          </a:p>
        </p:txBody>
      </p:sp>
      <p:sp>
        <p:nvSpPr>
          <p:cNvPr id="5" name="Slide Number Placeholder 4"/>
          <p:cNvSpPr>
            <a:spLocks noGrp="1"/>
          </p:cNvSpPr>
          <p:nvPr>
            <p:ph type="sldNum" sz="quarter" idx="12"/>
          </p:nvPr>
        </p:nvSpPr>
        <p:spPr/>
        <p:txBody>
          <a:bodyPr/>
          <a:lstStyle/>
          <a:p>
            <a:fld id="{88A02921-1256-4CAA-88EA-C76E5D082C2F}" type="slidenum">
              <a:rPr lang="zh-TW" altLang="en-US" smtClean="0"/>
              <a:pPr/>
              <a:t>‹#›</a:t>
            </a:fld>
            <a:endParaRPr lang="en-US" altLang="zh-TW"/>
          </a:p>
        </p:txBody>
      </p:sp>
    </p:spTree>
    <p:extLst>
      <p:ext uri="{BB962C8B-B14F-4D97-AF65-F5344CB8AC3E}">
        <p14:creationId xmlns:p14="http://schemas.microsoft.com/office/powerpoint/2010/main" val="50163763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ltLang="zh-TW"/>
              <a:t>1234</a:t>
            </a:r>
          </a:p>
        </p:txBody>
      </p:sp>
      <p:sp>
        <p:nvSpPr>
          <p:cNvPr id="9" name="Slide Number Placeholder 8"/>
          <p:cNvSpPr>
            <a:spLocks noGrp="1"/>
          </p:cNvSpPr>
          <p:nvPr>
            <p:ph type="sldNum" sz="quarter" idx="12"/>
          </p:nvPr>
        </p:nvSpPr>
        <p:spPr/>
        <p:txBody>
          <a:bodyPr/>
          <a:lstStyle/>
          <a:p>
            <a:fld id="{6159F89F-55C1-444F-ACC8-C1BE3CDE8A11}" type="slidenum">
              <a:rPr lang="zh-TW" altLang="en-US" smtClean="0"/>
              <a:pPr/>
              <a:t>‹#›</a:t>
            </a:fld>
            <a:endParaRPr lang="en-US" altLang="zh-TW"/>
          </a:p>
        </p:txBody>
      </p:sp>
    </p:spTree>
    <p:extLst>
      <p:ext uri="{BB962C8B-B14F-4D97-AF65-F5344CB8AC3E}">
        <p14:creationId xmlns:p14="http://schemas.microsoft.com/office/powerpoint/2010/main" val="289746995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objTx" preserve="1">
  <p:cSld name="含輔助字幕的內容">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ltLang="zh-TW"/>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ltLang="zh-TW"/>
              <a:t>1234</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132402189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picTx" preserve="1">
  <p:cSld name="含輔助字幕的圖片">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22091098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BC268FC8-2254-4476-B46A-765AF921CBE2}" type="slidenum">
              <a:rPr lang="zh-TW" altLang="en-US" smtClean="0"/>
              <a:pPr/>
              <a:t>‹#›</a:t>
            </a:fld>
            <a:endParaRPr lang="en-US" altLang="zh-TW"/>
          </a:p>
        </p:txBody>
      </p:sp>
    </p:spTree>
    <p:extLst>
      <p:ext uri="{BB962C8B-B14F-4D97-AF65-F5344CB8AC3E}">
        <p14:creationId xmlns:p14="http://schemas.microsoft.com/office/powerpoint/2010/main" val="201388763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F345292-D412-4B43-8017-E1E23C3248E7}" type="slidenum">
              <a:rPr lang="zh-TW" altLang="en-US" smtClean="0"/>
              <a:pPr/>
              <a:t>‹#›</a:t>
            </a:fld>
            <a:endParaRPr lang="en-US" altLang="zh-TW"/>
          </a:p>
        </p:txBody>
      </p:sp>
    </p:spTree>
    <p:extLst>
      <p:ext uri="{BB962C8B-B14F-4D97-AF65-F5344CB8AC3E}">
        <p14:creationId xmlns:p14="http://schemas.microsoft.com/office/powerpoint/2010/main" val="2268719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5B2BDB4-5D79-052B-3071-38B172870E3C}"/>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1960E2E9-3E40-BD1C-FFAB-CD422E113693}"/>
              </a:ext>
            </a:extLst>
          </p:cNvPr>
          <p:cNvSpPr>
            <a:spLocks noGrp="1"/>
          </p:cNvSpPr>
          <p:nvPr>
            <p:ph type="dt" sz="half" idx="10"/>
          </p:nvPr>
        </p:nvSpPr>
        <p:spPr/>
        <p:txBody>
          <a:body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374A6887-D1BF-1557-217F-41E9B05D0082}"/>
              </a:ext>
            </a:extLst>
          </p:cNvPr>
          <p:cNvSpPr>
            <a:spLocks noGrp="1"/>
          </p:cNvSpPr>
          <p:nvPr>
            <p:ph type="ftr" sz="quarter" idx="11"/>
          </p:nvPr>
        </p:nvSpPr>
        <p:spPr/>
        <p:txBody>
          <a:body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14009594-10D6-EBDB-6050-805D9295C5EE}"/>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303151237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011BDCF2-FC2A-05AF-ED8D-B77BD9DAC6EF}"/>
              </a:ext>
            </a:extLst>
          </p:cNvPr>
          <p:cNvSpPr>
            <a:spLocks noGrp="1"/>
          </p:cNvSpPr>
          <p:nvPr>
            <p:ph type="dt" sz="half" idx="10"/>
          </p:nvPr>
        </p:nvSpPr>
        <p:spPr/>
        <p:txBody>
          <a:body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904712FE-7E92-9988-0CA4-564A75C04849}"/>
              </a:ext>
            </a:extLst>
          </p:cNvPr>
          <p:cNvSpPr>
            <a:spLocks noGrp="1"/>
          </p:cNvSpPr>
          <p:nvPr>
            <p:ph type="ftr" sz="quarter" idx="11"/>
          </p:nvPr>
        </p:nvSpPr>
        <p:spPr/>
        <p:txBody>
          <a:body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886C3C1C-7101-3FA9-9F5A-49D9694B7F3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42635396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6A7FCD5-572C-6183-B98C-C10FA9E381B4}"/>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B6652C05-409F-CF5D-0053-F419609E0A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9F8BD622-801D-32D1-BB3A-6E13C8D6D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B69ECB90-8C8C-FC31-F4EA-D5FB80E166A5}"/>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604C6C1B-EA98-4C92-683E-897382C11EC1}"/>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BC7731FA-19FA-2FCE-268F-D521E099FFFA}"/>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22390755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7EC6C4D-5B47-D6F1-4038-38A9D3E7D9A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54A53E53-EAF4-196C-5710-4523F28B94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7DD64932-9466-EE36-3FE5-D73D7BE70C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D4C128B2-F929-747B-BB27-4B6F6AB5AF37}"/>
              </a:ext>
            </a:extLst>
          </p:cNvPr>
          <p:cNvSpPr>
            <a:spLocks noGrp="1"/>
          </p:cNvSpPr>
          <p:nvPr>
            <p:ph type="dt" sz="half" idx="10"/>
          </p:nvPr>
        </p:nvSpPr>
        <p:spPr/>
        <p:txBody>
          <a:bodyPr/>
          <a:lstStyle/>
          <a:p>
            <a:r>
              <a:rPr lang="en-US" altLang="zh-TW"/>
              <a:t>©2022 Tong Hsing</a:t>
            </a:r>
            <a:endParaRPr lang="en-US" altLang="zh-TW" dirty="0"/>
          </a:p>
        </p:txBody>
      </p:sp>
      <p:sp>
        <p:nvSpPr>
          <p:cNvPr id="6" name="頁尾版面配置區 5">
            <a:extLst>
              <a:ext uri="{FF2B5EF4-FFF2-40B4-BE49-F238E27FC236}">
                <a16:creationId xmlns:a16="http://schemas.microsoft.com/office/drawing/2014/main" id="{3201CBD6-A5A3-DB3E-E951-8F1700F54D96}"/>
              </a:ext>
            </a:extLst>
          </p:cNvPr>
          <p:cNvSpPr>
            <a:spLocks noGrp="1"/>
          </p:cNvSpPr>
          <p:nvPr>
            <p:ph type="ftr" sz="quarter" idx="11"/>
          </p:nvPr>
        </p:nvSpPr>
        <p:spPr/>
        <p:txBody>
          <a:bodyPr/>
          <a:lstStyle/>
          <a:p>
            <a:r>
              <a:rPr lang="en-US" altLang="zh-TW"/>
              <a:t>Tong hsing property</a:t>
            </a:r>
            <a:endParaRPr lang="en-US" altLang="zh-TW" dirty="0"/>
          </a:p>
        </p:txBody>
      </p:sp>
      <p:sp>
        <p:nvSpPr>
          <p:cNvPr id="7" name="投影片編號版面配置區 6">
            <a:extLst>
              <a:ext uri="{FF2B5EF4-FFF2-40B4-BE49-F238E27FC236}">
                <a16:creationId xmlns:a16="http://schemas.microsoft.com/office/drawing/2014/main" id="{077F183B-A4BD-8125-67BA-709936F85D4C}"/>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404015901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10" Type="http://schemas.openxmlformats.org/officeDocument/2006/relationships/image" Target="../media/image3.jpg"/><Relationship Id="rId4" Type="http://schemas.openxmlformats.org/officeDocument/2006/relationships/slideLayout" Target="../slideLayouts/slideLayout23.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image" Target="../media/image1.png"/><Relationship Id="rId5" Type="http://schemas.openxmlformats.org/officeDocument/2006/relationships/slideLayout" Target="../slideLayouts/slideLayout32.xml"/><Relationship Id="rId10" Type="http://schemas.openxmlformats.org/officeDocument/2006/relationships/image" Target="../media/image3.jpg"/><Relationship Id="rId4" Type="http://schemas.openxmlformats.org/officeDocument/2006/relationships/slideLayout" Target="../slideLayouts/slideLayout31.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8.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image" Target="../media/image1.png"/><Relationship Id="rId5" Type="http://schemas.openxmlformats.org/officeDocument/2006/relationships/theme" Target="../theme/theme4.xml"/><Relationship Id="rId4"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5" Type="http://schemas.openxmlformats.org/officeDocument/2006/relationships/slideLayout" Target="../slideLayouts/slideLayout44.xml"/><Relationship Id="rId10" Type="http://schemas.openxmlformats.org/officeDocument/2006/relationships/image" Target="../media/image3.jpg"/><Relationship Id="rId4" Type="http://schemas.openxmlformats.org/officeDocument/2006/relationships/slideLayout" Target="../slideLayouts/slideLayout43.xml"/><Relationship Id="rId9"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6.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9BFFBFB3-FA81-5DB3-CEC7-0C215CB108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5825925B-D401-CE49-913C-861D5F733F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98B5A4C9-EE9D-A4ED-4A4B-E0E9723B6D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118ADA93-64FE-0428-9684-706B9926FC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3A02CE9D-0E16-11C3-0190-6FA5771551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r>
              <a:rPr lang="en-US" altLang="zh-TW"/>
              <a:t>P</a:t>
            </a:r>
            <a:fld id="{02F5EDF9-E018-422D-89A0-3D0B9D287D10}" type="slidenum">
              <a:rPr lang="zh-TW" altLang="en-US" smtClean="0"/>
              <a:pPr/>
              <a:t>‹#›</a:t>
            </a:fld>
            <a:endParaRPr lang="en-US" altLang="zh-TW" dirty="0"/>
          </a:p>
        </p:txBody>
      </p:sp>
      <p:sp>
        <p:nvSpPr>
          <p:cNvPr id="7" name="日期版面配置區 9">
            <a:extLst>
              <a:ext uri="{FF2B5EF4-FFF2-40B4-BE49-F238E27FC236}">
                <a16:creationId xmlns:a16="http://schemas.microsoft.com/office/drawing/2014/main" id="{0186FD96-7EF0-E2FD-BBF6-F3D5354C5653}"/>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AE0BDA57-C1AD-CF1A-16D9-084A5B5E787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pic>
        <p:nvPicPr>
          <p:cNvPr id="9" name="圖片 8">
            <a:extLst>
              <a:ext uri="{FF2B5EF4-FFF2-40B4-BE49-F238E27FC236}">
                <a16:creationId xmlns:a16="http://schemas.microsoft.com/office/drawing/2014/main" id="{D7496D79-48BE-DB87-F536-23CEE7E7C262}"/>
              </a:ext>
            </a:extLst>
          </p:cNvPr>
          <p:cNvPicPr>
            <a:picLocks noChangeAspect="1"/>
          </p:cNvPicPr>
          <p:nvPr userDrawn="1"/>
        </p:nvPicPr>
        <p:blipFill>
          <a:blip r:embed="rId21"/>
          <a:stretch>
            <a:fillRect/>
          </a:stretch>
        </p:blipFill>
        <p:spPr>
          <a:xfrm>
            <a:off x="11361413" y="203086"/>
            <a:ext cx="698488" cy="584040"/>
          </a:xfrm>
          <a:prstGeom prst="rect">
            <a:avLst/>
          </a:prstGeom>
        </p:spPr>
      </p:pic>
      <p:sp>
        <p:nvSpPr>
          <p:cNvPr id="10" name="文字方塊 9">
            <a:extLst>
              <a:ext uri="{FF2B5EF4-FFF2-40B4-BE49-F238E27FC236}">
                <a16:creationId xmlns:a16="http://schemas.microsoft.com/office/drawing/2014/main" id="{D2D7CCAC-F2BD-2A05-8A07-4AC4F68BC51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1" name="文字方塊 10">
            <a:extLst>
              <a:ext uri="{FF2B5EF4-FFF2-40B4-BE49-F238E27FC236}">
                <a16:creationId xmlns:a16="http://schemas.microsoft.com/office/drawing/2014/main" id="{41A154E0-3620-C7FA-CB2A-CFBB798F88B1}"/>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3021003937"/>
      </p:ext>
    </p:extLst>
  </p:cSld>
  <p:clrMap bg1="lt1" tx1="dk1" bg2="lt2" tx2="dk2" accent1="accent1" accent2="accent2" accent3="accent3" accent4="accent4" accent5="accent5" accent6="accent6" hlink="hlink" folHlink="folHlink"/>
  <p:sldLayoutIdLst>
    <p:sldLayoutId id="2147484104" r:id="rId1"/>
    <p:sldLayoutId id="2147484105" r:id="rId2"/>
    <p:sldLayoutId id="2147484106" r:id="rId3"/>
    <p:sldLayoutId id="2147484107" r:id="rId4"/>
    <p:sldLayoutId id="2147484108" r:id="rId5"/>
    <p:sldLayoutId id="2147484109" r:id="rId6"/>
    <p:sldLayoutId id="2147484110" r:id="rId7"/>
    <p:sldLayoutId id="2147484111" r:id="rId8"/>
    <p:sldLayoutId id="2147484112" r:id="rId9"/>
    <p:sldLayoutId id="2147484113" r:id="rId10"/>
    <p:sldLayoutId id="2147484114" r:id="rId11"/>
    <p:sldLayoutId id="2147484115" r:id="rId12"/>
    <p:sldLayoutId id="2147483772" r:id="rId13"/>
    <p:sldLayoutId id="2147483773" r:id="rId14"/>
    <p:sldLayoutId id="2147483774" r:id="rId15"/>
    <p:sldLayoutId id="2147483836" r:id="rId16"/>
    <p:sldLayoutId id="2147483698" r:id="rId17"/>
    <p:sldLayoutId id="2147483699" r:id="rId18"/>
    <p:sldLayoutId id="2147483700" r:id="rId19"/>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9" name="文字方塊 8">
            <a:extLst>
              <a:ext uri="{FF2B5EF4-FFF2-40B4-BE49-F238E27FC236}">
                <a16:creationId xmlns:a16="http://schemas.microsoft.com/office/drawing/2014/main" id="{D27D17EC-FF86-B410-D02C-5B0DF0AB4C89}"/>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7EB17469-CDEE-CCA3-431B-A8829E507F5B}"/>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
        <p:nvSpPr>
          <p:cNvPr id="7" name="文字方塊 6">
            <a:extLst>
              <a:ext uri="{FF2B5EF4-FFF2-40B4-BE49-F238E27FC236}">
                <a16:creationId xmlns:a16="http://schemas.microsoft.com/office/drawing/2014/main" id="{79425A37-2DE2-22EB-C474-DB64FEF80E9F}"/>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8" name="文字方塊 7">
            <a:extLst>
              <a:ext uri="{FF2B5EF4-FFF2-40B4-BE49-F238E27FC236}">
                <a16:creationId xmlns:a16="http://schemas.microsoft.com/office/drawing/2014/main" id="{9CCBC59A-E355-D628-3A9D-0D6323A93B74}"/>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127163828"/>
      </p:ext>
    </p:extLst>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157" r:id="rId5"/>
    <p:sldLayoutId id="2147484158" r:id="rId6"/>
    <p:sldLayoutId id="2147484159" r:id="rId7"/>
    <p:sldLayoutId id="2147484160" r:id="rId8"/>
  </p:sldLayoutIdLst>
  <p:hf hdr="0" ftr="0" dt="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9" name="文字方塊 8">
            <a:extLst>
              <a:ext uri="{FF2B5EF4-FFF2-40B4-BE49-F238E27FC236}">
                <a16:creationId xmlns:a16="http://schemas.microsoft.com/office/drawing/2014/main" id="{D27D17EC-FF86-B410-D02C-5B0DF0AB4C89}"/>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7EB17469-CDEE-CCA3-431B-A8829E507F5B}"/>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
        <p:nvSpPr>
          <p:cNvPr id="7" name="日期版面配置區 9">
            <a:extLst>
              <a:ext uri="{FF2B5EF4-FFF2-40B4-BE49-F238E27FC236}">
                <a16:creationId xmlns:a16="http://schemas.microsoft.com/office/drawing/2014/main" id="{81842866-CF51-171F-9102-309A88807656}"/>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1499C9EB-1E5D-8FB5-3E31-33A823D38038}"/>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pic>
        <p:nvPicPr>
          <p:cNvPr id="11" name="圖片 10">
            <a:extLst>
              <a:ext uri="{FF2B5EF4-FFF2-40B4-BE49-F238E27FC236}">
                <a16:creationId xmlns:a16="http://schemas.microsoft.com/office/drawing/2014/main" id="{8D2667FA-D7B2-70C4-8D19-456B96E92AFE}"/>
              </a:ext>
            </a:extLst>
          </p:cNvPr>
          <p:cNvPicPr>
            <a:picLocks noChangeAspect="1"/>
          </p:cNvPicPr>
          <p:nvPr userDrawn="1"/>
        </p:nvPicPr>
        <p:blipFill>
          <a:blip r:embed="rId11"/>
          <a:stretch>
            <a:fillRect/>
          </a:stretch>
        </p:blipFill>
        <p:spPr>
          <a:xfrm>
            <a:off x="11361413" y="203086"/>
            <a:ext cx="698488" cy="584040"/>
          </a:xfrm>
          <a:prstGeom prst="rect">
            <a:avLst/>
          </a:prstGeom>
        </p:spPr>
      </p:pic>
      <p:sp>
        <p:nvSpPr>
          <p:cNvPr id="12" name="文字方塊 11">
            <a:extLst>
              <a:ext uri="{FF2B5EF4-FFF2-40B4-BE49-F238E27FC236}">
                <a16:creationId xmlns:a16="http://schemas.microsoft.com/office/drawing/2014/main" id="{143E7A3A-3B31-7506-73B5-61E1A0509F08}"/>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A472515A-FA2D-008E-8475-D647FEBF1827}"/>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251290318"/>
      </p:ext>
    </p:extLst>
  </p:cSld>
  <p:clrMap bg1="lt1" tx1="dk1" bg2="lt2" tx2="dk2" accent1="accent1" accent2="accent2" accent3="accent3" accent4="accent4" accent5="accent5" accent6="accent6" hlink="hlink" folHlink="folHlink"/>
  <p:sldLayoutIdLst>
    <p:sldLayoutId id="2147484162" r:id="rId1"/>
    <p:sldLayoutId id="2147484163" r:id="rId2"/>
    <p:sldLayoutId id="2147484164" r:id="rId3"/>
    <p:sldLayoutId id="2147484165" r:id="rId4"/>
    <p:sldLayoutId id="2147484166" r:id="rId5"/>
    <p:sldLayoutId id="2147484167" r:id="rId6"/>
    <p:sldLayoutId id="2147484168" r:id="rId7"/>
    <p:sldLayoutId id="2147484169" r:id="rId8"/>
  </p:sldLayoutIdLst>
  <p:hf hdr="0" ftr="0" dt="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cxnSp>
        <p:nvCxnSpPr>
          <p:cNvPr id="10" name="Straight Connector 9"/>
          <p:cNvCxnSpPr/>
          <p:nvPr/>
        </p:nvCxnSpPr>
        <p:spPr>
          <a:xfrm>
            <a:off x="502026" y="1054442"/>
            <a:ext cx="996696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日期版面配置區 9">
            <a:extLst>
              <a:ext uri="{FF2B5EF4-FFF2-40B4-BE49-F238E27FC236}">
                <a16:creationId xmlns:a16="http://schemas.microsoft.com/office/drawing/2014/main" id="{500243AD-2329-2042-6E79-0EA2D33BFA6D}"/>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69ECF7CE-D396-6872-8C7B-105A8D97D4BD}"/>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9" name="Date Placeholder 3">
            <a:extLst>
              <a:ext uri="{FF2B5EF4-FFF2-40B4-BE49-F238E27FC236}">
                <a16:creationId xmlns:a16="http://schemas.microsoft.com/office/drawing/2014/main" id="{E46FCFFA-2E5F-B25E-9A3D-4AD052C19661}"/>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dirty="0"/>
              <a:t>©2022 Tong </a:t>
            </a:r>
            <a:r>
              <a:rPr lang="en-US" altLang="zh-TW" dirty="0" err="1"/>
              <a:t>Hsing</a:t>
            </a:r>
            <a:endParaRPr lang="en-US" altLang="zh-TW" dirty="0"/>
          </a:p>
        </p:txBody>
      </p:sp>
      <p:sp>
        <p:nvSpPr>
          <p:cNvPr id="12" name="Footer Placeholder 4">
            <a:extLst>
              <a:ext uri="{FF2B5EF4-FFF2-40B4-BE49-F238E27FC236}">
                <a16:creationId xmlns:a16="http://schemas.microsoft.com/office/drawing/2014/main" id="{61A30234-99BC-F1C0-BDAE-2BEBB3115FC3}"/>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F76D3888-503C-3912-03CA-FFAC218F84FF}"/>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pic>
        <p:nvPicPr>
          <p:cNvPr id="4" name="圖片 3">
            <a:extLst>
              <a:ext uri="{FF2B5EF4-FFF2-40B4-BE49-F238E27FC236}">
                <a16:creationId xmlns:a16="http://schemas.microsoft.com/office/drawing/2014/main" id="{D758B7D2-3F48-3210-F607-1591CE615835}"/>
              </a:ext>
            </a:extLst>
          </p:cNvPr>
          <p:cNvPicPr>
            <a:picLocks noChangeAspect="1"/>
          </p:cNvPicPr>
          <p:nvPr userDrawn="1"/>
        </p:nvPicPr>
        <p:blipFill>
          <a:blip r:embed="rId6"/>
          <a:stretch>
            <a:fillRect/>
          </a:stretch>
        </p:blipFill>
        <p:spPr>
          <a:xfrm>
            <a:off x="11361413" y="203086"/>
            <a:ext cx="698488" cy="584040"/>
          </a:xfrm>
          <a:prstGeom prst="rect">
            <a:avLst/>
          </a:prstGeom>
        </p:spPr>
      </p:pic>
      <p:sp>
        <p:nvSpPr>
          <p:cNvPr id="7" name="文字方塊 6">
            <a:extLst>
              <a:ext uri="{FF2B5EF4-FFF2-40B4-BE49-F238E27FC236}">
                <a16:creationId xmlns:a16="http://schemas.microsoft.com/office/drawing/2014/main" id="{3E24126F-3F9F-9AFB-C1AB-78DD70369B72}"/>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4" name="文字方塊 13">
            <a:extLst>
              <a:ext uri="{FF2B5EF4-FFF2-40B4-BE49-F238E27FC236}">
                <a16:creationId xmlns:a16="http://schemas.microsoft.com/office/drawing/2014/main" id="{558FFBE8-581D-3AF6-0C63-5C6CB719C4A8}"/>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3460750943"/>
      </p:ext>
    </p:extLst>
  </p:cSld>
  <p:clrMap bg1="lt1" tx1="dk1" bg2="lt2" tx2="dk2" accent1="accent1" accent2="accent2" accent3="accent3" accent4="accent4" accent5="accent5" accent6="accent6" hlink="hlink" folHlink="folHlink"/>
  <p:sldLayoutIdLst>
    <p:sldLayoutId id="2147484171" r:id="rId1"/>
    <p:sldLayoutId id="2147484172" r:id="rId2"/>
    <p:sldLayoutId id="2147484173" r:id="rId3"/>
    <p:sldLayoutId id="2147484174" r:id="rId4"/>
  </p:sldLayoutIdLst>
  <p:hf hdr="0" ftr="0" dt="0"/>
  <p:txStyles>
    <p:title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©2022 Tong Hsing</a:t>
            </a:r>
            <a:endParaRPr lang="en-US" altLang="zh-TW" dirty="0">
              <a:solidFill>
                <a:schemeClr val="bg1"/>
              </a:solidFill>
            </a:endParaRPr>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TONG HSING CONFIDENTIAL</a:t>
            </a:r>
            <a:endParaRPr lang="en-US" altLang="zh-TW" dirty="0">
              <a:solidFill>
                <a:schemeClr val="bg1"/>
              </a:solidFill>
            </a:endParaRPr>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10" name="文字方塊 9">
            <a:extLst>
              <a:ext uri="{FF2B5EF4-FFF2-40B4-BE49-F238E27FC236}">
                <a16:creationId xmlns:a16="http://schemas.microsoft.com/office/drawing/2014/main" id="{2EFA18B1-8660-A630-428A-7098F1F866F3}"/>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1" name="文字方塊 10">
            <a:extLst>
              <a:ext uri="{FF2B5EF4-FFF2-40B4-BE49-F238E27FC236}">
                <a16:creationId xmlns:a16="http://schemas.microsoft.com/office/drawing/2014/main" id="{94B9A1FA-E88B-1423-8FF2-A9D4E56EA077}"/>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736447630"/>
      </p:ext>
    </p:extLst>
  </p:cSld>
  <p:clrMap bg1="lt1" tx1="dk1" bg2="lt2" tx2="dk2" accent1="accent1" accent2="accent2" accent3="accent3" accent4="accent4" accent5="accent5" accent6="accent6" hlink="hlink" folHlink="folHlink"/>
  <p:sldLayoutIdLst>
    <p:sldLayoutId id="2147484176" r:id="rId1"/>
    <p:sldLayoutId id="2147484177" r:id="rId2"/>
    <p:sldLayoutId id="2147484178" r:id="rId3"/>
    <p:sldLayoutId id="2147484179" r:id="rId4"/>
    <p:sldLayoutId id="2147484180" r:id="rId5"/>
    <p:sldLayoutId id="2147484181" r:id="rId6"/>
    <p:sldLayoutId id="2147484182" r:id="rId7"/>
    <p:sldLayoutId id="2147484183" r:id="rId8"/>
  </p:sldLayoutIdLst>
  <p:hf hdr="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ltLang="zh-TW"/>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ltLang="zh-TW"/>
              <a:t>1234</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2F5EDF9-E018-422D-89A0-3D0B9D287D10}" type="slidenum">
              <a:rPr lang="zh-TW" altLang="en-US" smtClean="0"/>
              <a:pPr/>
              <a:t>‹#›</a:t>
            </a:fld>
            <a:endParaRPr lang="en-US" altLang="zh-TW"/>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ED00D834-EB46-F34E-7640-C09B4FAC1F1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22FAE7F1-0A7B-2D9B-7A76-9714F3A0522D}"/>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68012220"/>
      </p:ext>
    </p:extLst>
  </p:cSld>
  <p:clrMap bg1="lt1" tx1="dk1" bg2="lt2" tx2="dk2" accent1="accent1" accent2="accent2" accent3="accent3" accent4="accent4" accent5="accent5" accent6="accent6" hlink="hlink" folHlink="folHlink"/>
  <p:sldLayoutIdLst>
    <p:sldLayoutId id="2147484185" r:id="rId1"/>
    <p:sldLayoutId id="2147484186" r:id="rId2"/>
    <p:sldLayoutId id="2147484187" r:id="rId3"/>
    <p:sldLayoutId id="2147484188" r:id="rId4"/>
    <p:sldLayoutId id="2147484189" r:id="rId5"/>
    <p:sldLayoutId id="2147484190" r:id="rId6"/>
    <p:sldLayoutId id="2147484191" r:id="rId7"/>
    <p:sldLayoutId id="2147484192" r:id="rId8"/>
    <p:sldLayoutId id="2147484193" r:id="rId9"/>
    <p:sldLayoutId id="2147484194" r:id="rId10"/>
    <p:sldLayoutId id="2147484195"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5.xml"/><Relationship Id="rId1" Type="http://schemas.openxmlformats.org/officeDocument/2006/relationships/themeOverride" Target="../theme/themeOverride1.xml"/><Relationship Id="rId5" Type="http://schemas.openxmlformats.org/officeDocument/2006/relationships/image" Target="../media/image11.png"/><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5.xml"/><Relationship Id="rId1" Type="http://schemas.openxmlformats.org/officeDocument/2006/relationships/themeOverride" Target="../theme/themeOverride2.xml"/><Relationship Id="rId5" Type="http://schemas.openxmlformats.org/officeDocument/2006/relationships/image" Target="../media/image12.pn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5.xml"/><Relationship Id="rId1" Type="http://schemas.openxmlformats.org/officeDocument/2006/relationships/themeOverride" Target="../theme/themeOverride3.xml"/><Relationship Id="rId5" Type="http://schemas.openxmlformats.org/officeDocument/2006/relationships/image" Target="../media/image13.pn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5.xml"/><Relationship Id="rId1" Type="http://schemas.openxmlformats.org/officeDocument/2006/relationships/themeOverride" Target="../theme/themeOverride4.xml"/><Relationship Id="rId5" Type="http://schemas.openxmlformats.org/officeDocument/2006/relationships/image" Target="../media/image14.png"/><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7.xml"/><Relationship Id="rId1" Type="http://schemas.openxmlformats.org/officeDocument/2006/relationships/themeOverride" Target="../theme/themeOverride5.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7.xml"/><Relationship Id="rId1" Type="http://schemas.openxmlformats.org/officeDocument/2006/relationships/themeOverride" Target="../theme/themeOverride6.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4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18.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12.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35177" y="2055547"/>
            <a:ext cx="8702938" cy="3439403"/>
          </a:xfrm>
          <a:prstGeom prst="rect">
            <a:avLst/>
          </a:prstGeom>
          <a:noFill/>
          <a:ln w="9525">
            <a:noFill/>
            <a:miter lim="800000"/>
            <a:headEnd/>
            <a:tailEnd/>
          </a:ln>
          <a:effectLst/>
        </p:spPr>
        <p:txBody>
          <a:bodyPr wrap="square">
            <a:spAutoFit/>
          </a:bodyPr>
          <a:lstStyle/>
          <a:p>
            <a:pPr algn="l">
              <a:spcBef>
                <a:spcPct val="25000"/>
              </a:spcBef>
            </a:pPr>
            <a:r>
              <a:rPr lang="en-US" altLang="zh-TW" sz="4500" spc="-50" dirty="0">
                <a:solidFill>
                  <a:srgbClr val="003F7C"/>
                </a:solidFill>
                <a:ea typeface="+mj-ea"/>
                <a:cs typeface="+mj-cs"/>
              </a:rPr>
              <a:t>TONG HSING ELECTRONIC IND., LTD.</a:t>
            </a:r>
          </a:p>
          <a:p>
            <a:pPr algn="l">
              <a:spcBef>
                <a:spcPct val="25000"/>
              </a:spcBef>
            </a:pP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ea typeface="新細明體" pitchFamily="18" charset="-120"/>
              </a:rPr>
              <a:t>Third Quarter 2025</a:t>
            </a:r>
          </a:p>
          <a:p>
            <a:pPr algn="l">
              <a:spcBef>
                <a:spcPct val="25000"/>
              </a:spcBef>
            </a:pPr>
            <a:r>
              <a:rPr lang="en-US" altLang="zh-TW" sz="2800" dirty="0">
                <a:solidFill>
                  <a:srgbClr val="003F7C"/>
                </a:solidFill>
                <a:ea typeface="新細明體" pitchFamily="18" charset="-120"/>
              </a:rPr>
              <a:t>Earnings Result</a:t>
            </a:r>
            <a:r>
              <a:rPr lang="en-US" altLang="zh-TW" dirty="0">
                <a:solidFill>
                  <a:srgbClr val="003F7C"/>
                </a:solidFill>
                <a:ea typeface="新細明體" pitchFamily="18" charset="-120"/>
              </a:rPr>
              <a:t> </a:t>
            </a:r>
          </a:p>
          <a:p>
            <a:pPr algn="l">
              <a:spcBef>
                <a:spcPct val="25000"/>
              </a:spcBef>
            </a:pPr>
            <a:r>
              <a:rPr lang="en-US" altLang="zh-TW" dirty="0">
                <a:solidFill>
                  <a:srgbClr val="003F7C"/>
                </a:solidFill>
                <a:ea typeface="新細明體" pitchFamily="18" charset="-120"/>
              </a:rPr>
              <a:t>Oct 30</a:t>
            </a:r>
            <a:r>
              <a:rPr lang="en-US" altLang="zh-TW" baseline="30000" dirty="0">
                <a:solidFill>
                  <a:srgbClr val="003F7C"/>
                </a:solidFill>
                <a:ea typeface="新細明體" pitchFamily="18" charset="-120"/>
              </a:rPr>
              <a:t>th</a:t>
            </a:r>
            <a:r>
              <a:rPr lang="en-US" altLang="zh-TW" dirty="0">
                <a:solidFill>
                  <a:srgbClr val="003F7C"/>
                </a:solidFill>
                <a:ea typeface="新細明體" pitchFamily="18" charset="-120"/>
              </a:rPr>
              <a:t>, 2025 </a:t>
            </a:r>
            <a:endParaRPr lang="zh-TW" altLang="en-US" dirty="0">
              <a:solidFill>
                <a:srgbClr val="003F7C"/>
              </a:solidFill>
              <a:ea typeface="新細明體" pitchFamily="18" charset="-120"/>
            </a:endParaRPr>
          </a:p>
        </p:txBody>
      </p:sp>
      <p:sp>
        <p:nvSpPr>
          <p:cNvPr id="2" name="日期版面配置區 14">
            <a:extLst>
              <a:ext uri="{FF2B5EF4-FFF2-40B4-BE49-F238E27FC236}">
                <a16:creationId xmlns:a16="http://schemas.microsoft.com/office/drawing/2014/main" id="{1D808678-9C55-0F94-27FD-7A227E8EA42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16" name="圖片 15">
            <a:extLst>
              <a:ext uri="{FF2B5EF4-FFF2-40B4-BE49-F238E27FC236}">
                <a16:creationId xmlns:a16="http://schemas.microsoft.com/office/drawing/2014/main" id="{7E552DC8-F19F-B808-D675-BAA90381D7E6}"/>
              </a:ext>
            </a:extLst>
          </p:cNvPr>
          <p:cNvPicPr>
            <a:picLocks noChangeAspect="1"/>
          </p:cNvPicPr>
          <p:nvPr/>
        </p:nvPicPr>
        <p:blipFill>
          <a:blip r:embed="rId5"/>
          <a:stretch>
            <a:fillRect/>
          </a:stretch>
        </p:blipFill>
        <p:spPr>
          <a:xfrm>
            <a:off x="0" y="359727"/>
            <a:ext cx="12192000" cy="6003753"/>
          </a:xfrm>
          <a:prstGeom prst="rect">
            <a:avLst/>
          </a:prstGeom>
        </p:spPr>
      </p:pic>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496546" y="2097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Revenue History</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496546" y="559186"/>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7" name="Text Box 17">
            <a:extLst>
              <a:ext uri="{FF2B5EF4-FFF2-40B4-BE49-F238E27FC236}">
                <a16:creationId xmlns:a16="http://schemas.microsoft.com/office/drawing/2014/main" id="{2EE75F20-72CE-E23B-F019-8179887FA4E9}"/>
              </a:ext>
            </a:extLst>
          </p:cNvPr>
          <p:cNvSpPr txBox="1">
            <a:spLocks noChangeArrowheads="1"/>
          </p:cNvSpPr>
          <p:nvPr/>
        </p:nvSpPr>
        <p:spPr bwMode="auto">
          <a:xfrm>
            <a:off x="1536105" y="3385092"/>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8" name="Text Box 17">
            <a:extLst>
              <a:ext uri="{FF2B5EF4-FFF2-40B4-BE49-F238E27FC236}">
                <a16:creationId xmlns:a16="http://schemas.microsoft.com/office/drawing/2014/main" id="{B9067612-451A-F5A5-C910-A3A0C3FF225C}"/>
              </a:ext>
            </a:extLst>
          </p:cNvPr>
          <p:cNvSpPr txBox="1">
            <a:spLocks noChangeArrowheads="1"/>
          </p:cNvSpPr>
          <p:nvPr/>
        </p:nvSpPr>
        <p:spPr bwMode="auto">
          <a:xfrm>
            <a:off x="3208988" y="2480928"/>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9" name="Text Box 17">
            <a:extLst>
              <a:ext uri="{FF2B5EF4-FFF2-40B4-BE49-F238E27FC236}">
                <a16:creationId xmlns:a16="http://schemas.microsoft.com/office/drawing/2014/main" id="{966DF5FD-A920-C041-1CE7-06DC976309AD}"/>
              </a:ext>
            </a:extLst>
          </p:cNvPr>
          <p:cNvSpPr txBox="1">
            <a:spLocks noChangeArrowheads="1"/>
          </p:cNvSpPr>
          <p:nvPr/>
        </p:nvSpPr>
        <p:spPr bwMode="auto">
          <a:xfrm>
            <a:off x="4939667" y="1274539"/>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6" name="Text Box 17">
            <a:extLst>
              <a:ext uri="{FF2B5EF4-FFF2-40B4-BE49-F238E27FC236}">
                <a16:creationId xmlns:a16="http://schemas.microsoft.com/office/drawing/2014/main" id="{CEFD46F1-293E-31B5-BCED-C2E8B100AB6A}"/>
              </a:ext>
            </a:extLst>
          </p:cNvPr>
          <p:cNvSpPr txBox="1">
            <a:spLocks noChangeArrowheads="1"/>
          </p:cNvSpPr>
          <p:nvPr/>
        </p:nvSpPr>
        <p:spPr bwMode="auto">
          <a:xfrm>
            <a:off x="6625549" y="1958991"/>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3" name="Text Box 17">
            <a:extLst>
              <a:ext uri="{FF2B5EF4-FFF2-40B4-BE49-F238E27FC236}">
                <a16:creationId xmlns:a16="http://schemas.microsoft.com/office/drawing/2014/main" id="{D8B86915-FF49-15D8-726C-D2D64AE39C7D}"/>
              </a:ext>
            </a:extLst>
          </p:cNvPr>
          <p:cNvSpPr txBox="1">
            <a:spLocks noChangeArrowheads="1"/>
          </p:cNvSpPr>
          <p:nvPr/>
        </p:nvSpPr>
        <p:spPr bwMode="auto">
          <a:xfrm>
            <a:off x="8369841" y="1992951"/>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4" name="Text Box 17">
            <a:extLst>
              <a:ext uri="{FF2B5EF4-FFF2-40B4-BE49-F238E27FC236}">
                <a16:creationId xmlns:a16="http://schemas.microsoft.com/office/drawing/2014/main" id="{F08C4D78-DE20-23BE-CCBF-1E821D86B8B2}"/>
              </a:ext>
            </a:extLst>
          </p:cNvPr>
          <p:cNvSpPr txBox="1">
            <a:spLocks noChangeArrowheads="1"/>
          </p:cNvSpPr>
          <p:nvPr/>
        </p:nvSpPr>
        <p:spPr bwMode="auto">
          <a:xfrm>
            <a:off x="10046411" y="3023049"/>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Tree>
    <p:extLst>
      <p:ext uri="{BB962C8B-B14F-4D97-AF65-F5344CB8AC3E}">
        <p14:creationId xmlns:p14="http://schemas.microsoft.com/office/powerpoint/2010/main" val="137957567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5" name="標題 2">
            <a:extLst>
              <a:ext uri="{FF2B5EF4-FFF2-40B4-BE49-F238E27FC236}">
                <a16:creationId xmlns:a16="http://schemas.microsoft.com/office/drawing/2014/main" id="{211C1082-1C7C-DEBF-98CF-C322AC173F18}"/>
              </a:ext>
            </a:extLst>
          </p:cNvPr>
          <p:cNvSpPr txBox="1">
            <a:spLocks/>
          </p:cNvSpPr>
          <p:nvPr/>
        </p:nvSpPr>
        <p:spPr>
          <a:xfrm>
            <a:off x="825934" y="85928"/>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Tong </a:t>
            </a:r>
            <a:r>
              <a:rPr kumimoji="0" lang="en-US" altLang="zh-TW" sz="4500" b="0" i="0" u="none" strike="noStrike" kern="1200" cap="none" spc="-50" normalizeH="0" baseline="0" noProof="0" dirty="0" err="1">
                <a:ln>
                  <a:noFill/>
                </a:ln>
                <a:solidFill>
                  <a:srgbClr val="003F7C"/>
                </a:solidFill>
                <a:effectLst/>
                <a:uLnTx/>
                <a:uFillTx/>
                <a:latin typeface="Calibri" panose="020F0502020204030204"/>
                <a:ea typeface="新細明體" panose="02020500000000000000" pitchFamily="18" charset="-120"/>
                <a:cs typeface="+mj-cs"/>
              </a:rPr>
              <a:t>Hsing</a:t>
            </a: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 Quarterly Revenue</a:t>
            </a: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552168" y="62143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日期版面配置區 14">
            <a:extLst>
              <a:ext uri="{FF2B5EF4-FFF2-40B4-BE49-F238E27FC236}">
                <a16:creationId xmlns:a16="http://schemas.microsoft.com/office/drawing/2014/main" id="{8CF48FC6-5D6A-E52D-D6B1-55AE03F5477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2" name="圖片 1">
            <a:extLst>
              <a:ext uri="{FF2B5EF4-FFF2-40B4-BE49-F238E27FC236}">
                <a16:creationId xmlns:a16="http://schemas.microsoft.com/office/drawing/2014/main" id="{B647685B-DAA0-BE98-F698-DAFF2B04894A}"/>
              </a:ext>
            </a:extLst>
          </p:cNvPr>
          <p:cNvPicPr>
            <a:picLocks noChangeAspect="1"/>
          </p:cNvPicPr>
          <p:nvPr/>
        </p:nvPicPr>
        <p:blipFill>
          <a:blip r:embed="rId5"/>
          <a:stretch>
            <a:fillRect/>
          </a:stretch>
        </p:blipFill>
        <p:spPr>
          <a:xfrm>
            <a:off x="357809" y="795130"/>
            <a:ext cx="11695700" cy="5690055"/>
          </a:xfrm>
          <a:prstGeom prst="rect">
            <a:avLst/>
          </a:prstGeom>
        </p:spPr>
      </p:pic>
    </p:spTree>
    <p:extLst>
      <p:ext uri="{BB962C8B-B14F-4D97-AF65-F5344CB8AC3E}">
        <p14:creationId xmlns:p14="http://schemas.microsoft.com/office/powerpoint/2010/main" val="3331977344"/>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552168" y="595614"/>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87CE70BD-4ABB-FC0A-DD64-7A30CE886A2E}"/>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RF Module Quarterly Revenue Trend </a:t>
            </a:r>
          </a:p>
        </p:txBody>
      </p:sp>
      <p:sp>
        <p:nvSpPr>
          <p:cNvPr id="3" name="日期版面配置區 14">
            <a:extLst>
              <a:ext uri="{FF2B5EF4-FFF2-40B4-BE49-F238E27FC236}">
                <a16:creationId xmlns:a16="http://schemas.microsoft.com/office/drawing/2014/main" id="{CD0ED1E9-D649-C5F6-6856-4BE20C36374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5" name="圖片 4">
            <a:extLst>
              <a:ext uri="{FF2B5EF4-FFF2-40B4-BE49-F238E27FC236}">
                <a16:creationId xmlns:a16="http://schemas.microsoft.com/office/drawing/2014/main" id="{CFB3DC69-5C5A-799B-2B1E-4F02EBB45D89}"/>
              </a:ext>
            </a:extLst>
          </p:cNvPr>
          <p:cNvPicPr>
            <a:picLocks noChangeAspect="1"/>
          </p:cNvPicPr>
          <p:nvPr/>
        </p:nvPicPr>
        <p:blipFill>
          <a:blip r:embed="rId5"/>
          <a:stretch>
            <a:fillRect/>
          </a:stretch>
        </p:blipFill>
        <p:spPr>
          <a:xfrm>
            <a:off x="1" y="903391"/>
            <a:ext cx="12053508" cy="5581794"/>
          </a:xfrm>
          <a:prstGeom prst="rect">
            <a:avLst/>
          </a:prstGeom>
        </p:spPr>
      </p:pic>
    </p:spTree>
    <p:extLst>
      <p:ext uri="{BB962C8B-B14F-4D97-AF65-F5344CB8AC3E}">
        <p14:creationId xmlns:p14="http://schemas.microsoft.com/office/powerpoint/2010/main" val="2026072305"/>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485520" y="51516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標題 2">
            <a:extLst>
              <a:ext uri="{FF2B5EF4-FFF2-40B4-BE49-F238E27FC236}">
                <a16:creationId xmlns:a16="http://schemas.microsoft.com/office/drawing/2014/main" id="{38F9736B-2CC2-D2CA-CA66-8E351678B308}"/>
              </a:ext>
            </a:extLst>
          </p:cNvPr>
          <p:cNvSpPr txBox="1">
            <a:spLocks/>
          </p:cNvSpPr>
          <p:nvPr/>
        </p:nvSpPr>
        <p:spPr>
          <a:xfrm>
            <a:off x="896750" y="133553"/>
            <a:ext cx="9950824"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Hybrid Module Quarterly Revenue Trend</a:t>
            </a:r>
          </a:p>
        </p:txBody>
      </p:sp>
      <p:sp>
        <p:nvSpPr>
          <p:cNvPr id="5" name="日期版面配置區 14">
            <a:extLst>
              <a:ext uri="{FF2B5EF4-FFF2-40B4-BE49-F238E27FC236}">
                <a16:creationId xmlns:a16="http://schemas.microsoft.com/office/drawing/2014/main" id="{30F9E2EE-1A69-D68F-0771-12D5B8D20E5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4" name="圖片 3">
            <a:extLst>
              <a:ext uri="{FF2B5EF4-FFF2-40B4-BE49-F238E27FC236}">
                <a16:creationId xmlns:a16="http://schemas.microsoft.com/office/drawing/2014/main" id="{ECD9FBC2-73BC-0131-5B6B-266F8D59FB97}"/>
              </a:ext>
            </a:extLst>
          </p:cNvPr>
          <p:cNvPicPr>
            <a:picLocks noChangeAspect="1"/>
          </p:cNvPicPr>
          <p:nvPr/>
        </p:nvPicPr>
        <p:blipFill>
          <a:blip r:embed="rId5"/>
          <a:stretch>
            <a:fillRect/>
          </a:stretch>
        </p:blipFill>
        <p:spPr>
          <a:xfrm>
            <a:off x="0" y="914401"/>
            <a:ext cx="12088783" cy="5496338"/>
          </a:xfrm>
          <a:prstGeom prst="rect">
            <a:avLst/>
          </a:prstGeom>
        </p:spPr>
      </p:pic>
    </p:spTree>
    <p:extLst>
      <p:ext uri="{BB962C8B-B14F-4D97-AF65-F5344CB8AC3E}">
        <p14:creationId xmlns:p14="http://schemas.microsoft.com/office/powerpoint/2010/main" val="3530136251"/>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Ceramic Substrate Quarterly Revenue Trend</a:t>
            </a:r>
          </a:p>
        </p:txBody>
      </p:sp>
      <p:sp>
        <p:nvSpPr>
          <p:cNvPr id="3" name="日期版面配置區 14">
            <a:extLst>
              <a:ext uri="{FF2B5EF4-FFF2-40B4-BE49-F238E27FC236}">
                <a16:creationId xmlns:a16="http://schemas.microsoft.com/office/drawing/2014/main" id="{FBA9EB13-FFBC-FBE0-8DD8-E9BA2E8D96A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5" name="圖片 4">
            <a:extLst>
              <a:ext uri="{FF2B5EF4-FFF2-40B4-BE49-F238E27FC236}">
                <a16:creationId xmlns:a16="http://schemas.microsoft.com/office/drawing/2014/main" id="{BBE83B71-6B33-2680-003D-5DDDB962E5D3}"/>
              </a:ext>
            </a:extLst>
          </p:cNvPr>
          <p:cNvPicPr>
            <a:picLocks noChangeAspect="1"/>
          </p:cNvPicPr>
          <p:nvPr/>
        </p:nvPicPr>
        <p:blipFill>
          <a:blip r:embed="rId4"/>
          <a:stretch>
            <a:fillRect/>
          </a:stretch>
        </p:blipFill>
        <p:spPr>
          <a:xfrm>
            <a:off x="0" y="1072356"/>
            <a:ext cx="12053507" cy="5412829"/>
          </a:xfrm>
          <a:prstGeom prst="rect">
            <a:avLst/>
          </a:prstGeom>
        </p:spPr>
      </p:pic>
    </p:spTree>
    <p:extLst>
      <p:ext uri="{BB962C8B-B14F-4D97-AF65-F5344CB8AC3E}">
        <p14:creationId xmlns:p14="http://schemas.microsoft.com/office/powerpoint/2010/main" val="880728263"/>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標題 2">
            <a:extLst>
              <a:ext uri="{FF2B5EF4-FFF2-40B4-BE49-F238E27FC236}">
                <a16:creationId xmlns:a16="http://schemas.microsoft.com/office/drawing/2014/main" id="{AAD94FED-39B7-CAE9-FBB7-439196E3CCC3}"/>
              </a:ext>
            </a:extLst>
          </p:cNvPr>
          <p:cNvSpPr txBox="1">
            <a:spLocks/>
          </p:cNvSpPr>
          <p:nvPr/>
        </p:nvSpPr>
        <p:spPr>
          <a:xfrm>
            <a:off x="390525" y="133553"/>
            <a:ext cx="10457049" cy="535505"/>
          </a:xfrm>
          <a:prstGeom prst="rect">
            <a:avLst/>
          </a:prstGeom>
          <a:noFill/>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Image Product Quarterly Revenue Trend</a:t>
            </a:r>
          </a:p>
        </p:txBody>
      </p:sp>
      <p:sp>
        <p:nvSpPr>
          <p:cNvPr id="5" name="日期版面配置區 14">
            <a:extLst>
              <a:ext uri="{FF2B5EF4-FFF2-40B4-BE49-F238E27FC236}">
                <a16:creationId xmlns:a16="http://schemas.microsoft.com/office/drawing/2014/main" id="{4A018FB7-5F68-0B05-2283-E9AFC773AF3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3" name="圖片 2">
            <a:extLst>
              <a:ext uri="{FF2B5EF4-FFF2-40B4-BE49-F238E27FC236}">
                <a16:creationId xmlns:a16="http://schemas.microsoft.com/office/drawing/2014/main" id="{72E96747-771C-686B-1C68-055F7464125B}"/>
              </a:ext>
            </a:extLst>
          </p:cNvPr>
          <p:cNvPicPr>
            <a:picLocks noChangeAspect="1"/>
          </p:cNvPicPr>
          <p:nvPr/>
        </p:nvPicPr>
        <p:blipFill>
          <a:blip r:embed="rId4"/>
          <a:stretch>
            <a:fillRect/>
          </a:stretch>
        </p:blipFill>
        <p:spPr>
          <a:xfrm>
            <a:off x="0" y="1072357"/>
            <a:ext cx="12006470" cy="5328444"/>
          </a:xfrm>
          <a:prstGeom prst="rect">
            <a:avLst/>
          </a:prstGeom>
        </p:spPr>
      </p:pic>
    </p:spTree>
    <p:extLst>
      <p:ext uri="{BB962C8B-B14F-4D97-AF65-F5344CB8AC3E}">
        <p14:creationId xmlns:p14="http://schemas.microsoft.com/office/powerpoint/2010/main" val="3399163802"/>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1E49575E-E4CB-F80C-2F9F-788EE62A45F0}"/>
              </a:ext>
            </a:extLst>
          </p:cNvPr>
          <p:cNvPicPr>
            <a:picLocks noChangeAspect="1"/>
          </p:cNvPicPr>
          <p:nvPr/>
        </p:nvPicPr>
        <p:blipFill>
          <a:blip r:embed="rId3"/>
          <a:stretch>
            <a:fillRect/>
          </a:stretch>
        </p:blipFill>
        <p:spPr>
          <a:xfrm>
            <a:off x="3584230" y="864704"/>
            <a:ext cx="5023539" cy="5481484"/>
          </a:xfrm>
          <a:prstGeom prst="rect">
            <a:avLst/>
          </a:prstGeom>
        </p:spPr>
      </p:pic>
      <p:sp>
        <p:nvSpPr>
          <p:cNvPr id="135173" name="Text Box 5"/>
          <p:cNvSpPr txBox="1">
            <a:spLocks noChangeArrowheads="1"/>
          </p:cNvSpPr>
          <p:nvPr/>
        </p:nvSpPr>
        <p:spPr bwMode="auto">
          <a:xfrm>
            <a:off x="2339975" y="186819"/>
            <a:ext cx="7226300" cy="584775"/>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3200" b="0" i="0" u="none" strike="noStrike" kern="1200" cap="none" spc="0" normalizeH="0" baseline="0" noProof="0" dirty="0">
                <a:ln>
                  <a:noFill/>
                </a:ln>
                <a:solidFill>
                  <a:prstClr val="black"/>
                </a:solidFill>
                <a:effectLst>
                  <a:outerShdw blurRad="38100" dist="38100" dir="2700000" algn="tl">
                    <a:srgbClr val="C0C0C0"/>
                  </a:outerShdw>
                </a:effectLst>
                <a:uLnTx/>
                <a:uFillTx/>
                <a:latin typeface="Calibri" panose="020F0502020204030204"/>
                <a:ea typeface="新細明體" pitchFamily="18" charset="-120"/>
                <a:cs typeface="Calibri Light" panose="020F0302020204030204" pitchFamily="34" charset="0"/>
              </a:rPr>
              <a:t>Revenue by Applications</a:t>
            </a: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5" name="投影片編號版面配置區 4">
            <a:extLst>
              <a:ext uri="{FF2B5EF4-FFF2-40B4-BE49-F238E27FC236}">
                <a16:creationId xmlns:a16="http://schemas.microsoft.com/office/drawing/2014/main" id="{2AC614FD-480E-8D08-97F0-B1C2E21D246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8" name="文字方塊 7">
            <a:extLst>
              <a:ext uri="{FF2B5EF4-FFF2-40B4-BE49-F238E27FC236}">
                <a16:creationId xmlns:a16="http://schemas.microsoft.com/office/drawing/2014/main" id="{DF881D50-075C-27D9-4A35-96537175F423}"/>
              </a:ext>
            </a:extLst>
          </p:cNvPr>
          <p:cNvSpPr txBox="1"/>
          <p:nvPr/>
        </p:nvSpPr>
        <p:spPr>
          <a:xfrm>
            <a:off x="5203411" y="777722"/>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Sales %</a:t>
            </a:r>
            <a:endParaRPr kumimoji="0" lang="zh-TW" altLang="en-US"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endParaRPr>
          </a:p>
        </p:txBody>
      </p:sp>
      <p:sp>
        <p:nvSpPr>
          <p:cNvPr id="7" name="頁尾版面配置區 15">
            <a:extLst>
              <a:ext uri="{FF2B5EF4-FFF2-40B4-BE49-F238E27FC236}">
                <a16:creationId xmlns:a16="http://schemas.microsoft.com/office/drawing/2014/main" id="{0CB871B9-326E-3631-F0B7-7F15C4C368E3}"/>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BF790568-F46D-4AE2-1657-CCCBEC2CB20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Tree>
    <p:extLst>
      <p:ext uri="{BB962C8B-B14F-4D97-AF65-F5344CB8AC3E}">
        <p14:creationId xmlns:p14="http://schemas.microsoft.com/office/powerpoint/2010/main" val="411440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339975" y="186819"/>
            <a:ext cx="7226300" cy="1323439"/>
          </a:xfrm>
          <a:prstGeom prst="rect">
            <a:avLst/>
          </a:prstGeom>
          <a:noFill/>
          <a:ln w="9525">
            <a:noFill/>
            <a:miter lim="800000"/>
            <a:headEnd/>
            <a:tailEnd/>
          </a:ln>
          <a:effectLst/>
        </p:spPr>
        <p:txBody>
          <a:bodyPr>
            <a:spAutoFit/>
          </a:bodyPr>
          <a:lstStyle/>
          <a:p>
            <a:pPr marL="457200" marR="0" lvl="0" indent="-457200" algn="ctr" defTabSz="457200" rtl="0" eaLnBrk="1" fontAlgn="auto" latinLnBrk="0" hangingPunct="1">
              <a:lnSpc>
                <a:spcPct val="100000"/>
              </a:lnSpc>
              <a:spcBef>
                <a:spcPct val="80000"/>
              </a:spcBef>
              <a:spcAft>
                <a:spcPts val="0"/>
              </a:spcAft>
              <a:buClrTx/>
              <a:buSzTx/>
              <a:buFontTx/>
              <a:buNone/>
              <a:tabLst/>
              <a:defRPr/>
            </a:pPr>
            <a:r>
              <a:rPr kumimoji="0" lang="en-US" altLang="zh-TW" sz="3200" b="0" i="0" u="none" strike="noStrike" kern="1200" cap="none" spc="0" normalizeH="0" baseline="0" noProof="0" dirty="0">
                <a:ln>
                  <a:noFill/>
                </a:ln>
                <a:solidFill>
                  <a:prstClr val="black"/>
                </a:solidFill>
                <a:effectLst>
                  <a:outerShdw blurRad="38100" dist="38100" dir="2700000" algn="tl">
                    <a:srgbClr val="C0C0C0"/>
                  </a:outerShdw>
                </a:effectLst>
                <a:uLnTx/>
                <a:uFillTx/>
                <a:latin typeface="Calibri" panose="020F0502020204030204"/>
                <a:ea typeface="新細明體" pitchFamily="18" charset="-120"/>
                <a:cs typeface="Calibri Light" panose="020F0302020204030204" pitchFamily="34" charset="0"/>
              </a:rPr>
              <a:t>Outlook</a:t>
            </a: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日期版面配置區 14">
            <a:extLst>
              <a:ext uri="{FF2B5EF4-FFF2-40B4-BE49-F238E27FC236}">
                <a16:creationId xmlns:a16="http://schemas.microsoft.com/office/drawing/2014/main" id="{2CB1ADF4-5ACA-CF73-CA1A-329128E44FA7}"/>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文字方塊 5">
            <a:extLst>
              <a:ext uri="{FF2B5EF4-FFF2-40B4-BE49-F238E27FC236}">
                <a16:creationId xmlns:a16="http://schemas.microsoft.com/office/drawing/2014/main" id="{F2EFB5B1-7C10-D09D-1AAC-F7EE493C2DF6}"/>
              </a:ext>
            </a:extLst>
          </p:cNvPr>
          <p:cNvSpPr txBox="1"/>
          <p:nvPr/>
        </p:nvSpPr>
        <p:spPr>
          <a:xfrm>
            <a:off x="1433975" y="2698130"/>
            <a:ext cx="9324049" cy="1077218"/>
          </a:xfrm>
          <a:prstGeom prst="rect">
            <a:avLst/>
          </a:prstGeom>
          <a:noFill/>
        </p:spPr>
        <p:txBody>
          <a:bodyPr wrap="square" rtlCol="0">
            <a:spAutoFit/>
          </a:bodyPr>
          <a:lstStyle>
            <a:defPPr>
              <a:defRPr lang="en-US"/>
            </a:defPPr>
            <a:lvl1pPr marR="0" lvl="0" indent="0" algn="ctr" fontAlgn="auto">
              <a:lnSpc>
                <a:spcPct val="100000"/>
              </a:lnSpc>
              <a:spcBef>
                <a:spcPts val="0"/>
              </a:spcBef>
              <a:spcAft>
                <a:spcPts val="0"/>
              </a:spcAft>
              <a:buClrTx/>
              <a:buSzTx/>
              <a:buFontTx/>
              <a:buNone/>
              <a:tabLst/>
              <a:defRPr kumimoji="0" sz="3200" b="0" i="0" u="none" strike="noStrike" cap="none" spc="0" normalizeH="0" baseline="0">
                <a:ln>
                  <a:noFill/>
                </a:ln>
                <a:solidFill>
                  <a:prstClr val="black"/>
                </a:solidFill>
                <a:effectLst/>
                <a:uLnTx/>
                <a:uFillTx/>
                <a:latin typeface="Calibri" panose="020F0502020204030204"/>
                <a:ea typeface="新細明體" panose="02020500000000000000" pitchFamily="18" charset="-120"/>
              </a:defRPr>
            </a:lvl1pPr>
          </a:lstStyle>
          <a:p>
            <a:r>
              <a:rPr lang="en-US" altLang="zh-TW" dirty="0"/>
              <a:t>"We expect our revenue for Q4 2025 to be in a similar range as Q3 2025.</a:t>
            </a:r>
          </a:p>
        </p:txBody>
      </p:sp>
    </p:spTree>
    <p:extLst>
      <p:ext uri="{BB962C8B-B14F-4D97-AF65-F5344CB8AC3E}">
        <p14:creationId xmlns:p14="http://schemas.microsoft.com/office/powerpoint/2010/main" val="4993021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marL="0" marR="0" lvl="0" indent="0" algn="ctr" defTabSz="457200" rtl="0" eaLnBrk="1" fontAlgn="auto" latinLnBrk="0" hangingPunct="1">
              <a:lnSpc>
                <a:spcPct val="100000"/>
              </a:lnSpc>
              <a:spcBef>
                <a:spcPct val="25000"/>
              </a:spcBef>
              <a:spcAft>
                <a:spcPts val="0"/>
              </a:spcAft>
              <a:buClrTx/>
              <a:buSzTx/>
              <a:buFontTx/>
              <a:buNone/>
              <a:tabLst/>
              <a:defRPr/>
            </a:pPr>
            <a:r>
              <a:rPr kumimoji="0" lang="en-US" altLang="zh-TW" sz="4500" b="0" i="0" u="sng"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Calibri" panose="020F0502020204030204"/>
              <a:ea typeface="新細明體" panose="02020500000000000000" pitchFamily="18" charset="-120"/>
              <a:cs typeface="+mn-cs"/>
            </a:endParaRPr>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rPr>
              <a:t>Reality / Integrity / Customer First </a:t>
            </a:r>
            <a:endParaRPr kumimoji="0" lang="zh-TW" altLang="en-US" sz="2600" b="0" i="1" u="none" strike="noStrike" kern="1200" cap="none" spc="0" normalizeH="0" baseline="0" noProof="0" dirty="0">
              <a:ln>
                <a:noFill/>
              </a:ln>
              <a:solidFill>
                <a:srgbClr val="003F7C"/>
              </a:solidFill>
              <a:effectLst/>
              <a:uLnTx/>
              <a:uFillTx/>
              <a:latin typeface="Bookman Old Style" panose="02050604050505020204" pitchFamily="18" charset="0"/>
              <a:ea typeface="新細明體" panose="02020500000000000000" pitchFamily="18" charset="-120"/>
              <a:cs typeface="+mn-cs"/>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rPr>
              <a:t>Please Visit Us @ https://www.theil.com </a:t>
            </a:r>
            <a:endParaRPr kumimoji="0" lang="zh-TW" altLang="en-US" sz="2000" b="0" i="0" u="none" strike="noStrike" kern="1200" cap="none" spc="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1408462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5" name="Rectangle 3"/>
          <p:cNvSpPr>
            <a:spLocks noChangeArrowheads="1"/>
          </p:cNvSpPr>
          <p:nvPr/>
        </p:nvSpPr>
        <p:spPr bwMode="auto">
          <a:xfrm>
            <a:off x="990932" y="286603"/>
            <a:ext cx="6750987" cy="14507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en-US" altLang="zh-TW" sz="4800" b="0" i="0" u="sng" strike="noStrike" kern="1200" cap="none" spc="-50" normalizeH="0" baseline="0" noProof="0">
                <a:ln>
                  <a:noFill/>
                </a:ln>
                <a:solidFill>
                  <a:srgbClr val="013E7D"/>
                </a:solidFill>
                <a:effectLst/>
                <a:uLnTx/>
                <a:uFillTx/>
                <a:latin typeface="Calibri Light" panose="020F0302020204030204"/>
                <a:ea typeface="新細明體" panose="02020500000000000000" pitchFamily="18" charset="-120"/>
                <a:cs typeface="+mn-cs"/>
              </a:rPr>
              <a:t>Disclaimer</a:t>
            </a:r>
          </a:p>
        </p:txBody>
      </p:sp>
      <p:sp>
        <p:nvSpPr>
          <p:cNvPr id="84994" name="Text Box 2"/>
          <p:cNvSpPr txBox="1">
            <a:spLocks noChangeArrowheads="1"/>
          </p:cNvSpPr>
          <p:nvPr/>
        </p:nvSpPr>
        <p:spPr bwMode="auto">
          <a:xfrm>
            <a:off x="710320" y="2029509"/>
            <a:ext cx="6697715" cy="3845131"/>
          </a:xfrm>
          <a:prstGeom prst="rect">
            <a:avLst/>
          </a:prstGeom>
        </p:spPr>
        <p:txBody>
          <a:bodyPr vert="horz" lIns="0" tIns="45720" rIns="0" bIns="45720" rtlCol="0">
            <a:noAutofit/>
          </a:bodyPr>
          <a:lstStyle/>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This presentation contains forward-looking statements. These forward-looking statements are subject to risks, uncertainties and assumptions, some of which are beyond our control. Actual results may differ materially from those expressed or implied by these forward-looking statements. Because of these risks, uncertainties and assumptions, the forward-looking events and circumstances discussed in this presentation might not occur in the way we expect, or at all. You should not place undue reliance on any forward-looking information. </a:t>
            </a: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endPar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endParaRPr>
          </a:p>
          <a:p>
            <a:pPr marL="457200" marR="0" lvl="0" indent="-457200" algn="l" defTabSz="914400" rtl="0" eaLnBrk="1" fontAlgn="auto" latinLnBrk="0" hangingPunct="1">
              <a:lnSpc>
                <a:spcPct val="90000"/>
              </a:lnSpc>
              <a:spcBef>
                <a:spcPts val="0"/>
              </a:spcBef>
              <a:spcAft>
                <a:spcPts val="600"/>
              </a:spcAft>
              <a:buClr>
                <a:srgbClr val="00B0F0"/>
              </a:buClr>
              <a:buSzTx/>
              <a:buFont typeface="Calibri" panose="020F0502020204030204" pitchFamily="34" charset="0"/>
              <a:buNone/>
              <a:tabLst/>
              <a:defRPr/>
            </a:pP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In preparing the information herein,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have relied upon and assumed, without independent verification, the accuracy and completeness of all information available from public sources or which was provided to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or which was otherwise reviewed by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Neither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its advisors have made any representation or warranty as to the accuracy or completeness of such information and nor do they assume any undertaking to supplement such information as further information becomes available or in light of changing circumstances. None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nor any of their respective affiliates, advisers or representatives shall have any liability whatsoever(in negligence or otherwise) for any loss howsoever arising from any use of this presentation or its contents or otherwise arising in connection with this presentation. Neither this presentation nor any of its contents may be reproduced to a third party without the prior written consent of Tong </a:t>
            </a:r>
            <a:r>
              <a:rPr kumimoji="0" lang="en-US" altLang="zh-TW" sz="1400" b="1" i="0" u="none" strike="noStrike" kern="1200" cap="none" spc="0" normalizeH="0" baseline="0" noProof="0" dirty="0" err="1">
                <a:ln>
                  <a:noFill/>
                </a:ln>
                <a:solidFill>
                  <a:srgbClr val="D9E0E6">
                    <a:lumMod val="10000"/>
                  </a:srgbClr>
                </a:solidFill>
                <a:effectLst/>
                <a:uLnTx/>
                <a:uFillTx/>
                <a:latin typeface="Calibri" panose="020F0502020204030204"/>
                <a:ea typeface="新細明體" panose="02020500000000000000" pitchFamily="18" charset="-120"/>
                <a:cs typeface="+mn-cs"/>
              </a:rPr>
              <a:t>Hsing</a:t>
            </a:r>
            <a:r>
              <a:rPr kumimoji="0" lang="en-US" altLang="zh-TW" sz="1400" b="1" i="0" u="none" strike="noStrike" kern="1200" cap="none" spc="0" normalizeH="0" baseline="0" noProof="0" dirty="0">
                <a:ln>
                  <a:noFill/>
                </a:ln>
                <a:solidFill>
                  <a:srgbClr val="D9E0E6">
                    <a:lumMod val="10000"/>
                  </a:srgbClr>
                </a:solidFill>
                <a:effectLst/>
                <a:uLnTx/>
                <a:uFillTx/>
                <a:latin typeface="Calibri" panose="020F0502020204030204"/>
                <a:ea typeface="新細明體" panose="02020500000000000000" pitchFamily="18" charset="-120"/>
                <a:cs typeface="+mn-cs"/>
              </a:rPr>
              <a:t>. </a:t>
            </a:r>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Financial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B7524B07-9C92-B4A8-7BF5-9204E97F9E00}"/>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3368261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3Q 25 Income Statement Q/Q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7" name="Text Box 8">
            <a:extLst>
              <a:ext uri="{FF2B5EF4-FFF2-40B4-BE49-F238E27FC236}">
                <a16:creationId xmlns:a16="http://schemas.microsoft.com/office/drawing/2014/main" id="{9E19654B-69E2-5F96-7D58-E251B6E3B3FE}"/>
              </a:ext>
            </a:extLst>
          </p:cNvPr>
          <p:cNvSpPr txBox="1">
            <a:spLocks noChangeArrowheads="1"/>
          </p:cNvSpPr>
          <p:nvPr/>
        </p:nvSpPr>
        <p:spPr bwMode="auto">
          <a:xfrm>
            <a:off x="138491" y="6080322"/>
            <a:ext cx="6729447"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*2025 Q3 &amp; Q2 Weighted Average Outstanding Shares : 209.058Million</a:t>
            </a:r>
          </a:p>
        </p:txBody>
      </p:sp>
      <p:sp>
        <p:nvSpPr>
          <p:cNvPr id="5" name="日期版面配置區 14">
            <a:extLst>
              <a:ext uri="{FF2B5EF4-FFF2-40B4-BE49-F238E27FC236}">
                <a16:creationId xmlns:a16="http://schemas.microsoft.com/office/drawing/2014/main" id="{67C195A7-1B39-4F4F-E167-6384A8C8213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6" name="圖片 5">
            <a:extLst>
              <a:ext uri="{FF2B5EF4-FFF2-40B4-BE49-F238E27FC236}">
                <a16:creationId xmlns:a16="http://schemas.microsoft.com/office/drawing/2014/main" id="{D94AE161-C331-E132-DCDB-CDC269902B71}"/>
              </a:ext>
            </a:extLst>
          </p:cNvPr>
          <p:cNvPicPr>
            <a:picLocks noChangeAspect="1"/>
          </p:cNvPicPr>
          <p:nvPr/>
        </p:nvPicPr>
        <p:blipFill>
          <a:blip r:embed="rId3"/>
          <a:stretch>
            <a:fillRect/>
          </a:stretch>
        </p:blipFill>
        <p:spPr>
          <a:xfrm>
            <a:off x="427383" y="857043"/>
            <a:ext cx="11479695" cy="518725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7848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3Q 25 Income Statement Y/Y Comparison</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7" name="Text Box 8">
            <a:extLst>
              <a:ext uri="{FF2B5EF4-FFF2-40B4-BE49-F238E27FC236}">
                <a16:creationId xmlns:a16="http://schemas.microsoft.com/office/drawing/2014/main" id="{77128E15-EEA4-41B7-7159-7E2FD815F93C}"/>
              </a:ext>
            </a:extLst>
          </p:cNvPr>
          <p:cNvSpPr txBox="1">
            <a:spLocks noChangeArrowheads="1"/>
          </p:cNvSpPr>
          <p:nvPr/>
        </p:nvSpPr>
        <p:spPr bwMode="auto">
          <a:xfrm>
            <a:off x="138491" y="6080322"/>
            <a:ext cx="7365551"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*2024 Q3 &amp; 2025 Q3 Weighted Average Outstanding Shares : 209.058Million</a:t>
            </a:r>
          </a:p>
        </p:txBody>
      </p:sp>
      <p:sp>
        <p:nvSpPr>
          <p:cNvPr id="3" name="日期版面配置區 14">
            <a:extLst>
              <a:ext uri="{FF2B5EF4-FFF2-40B4-BE49-F238E27FC236}">
                <a16:creationId xmlns:a16="http://schemas.microsoft.com/office/drawing/2014/main" id="{EA194CBB-120F-D4E3-1CEC-E088C14872D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2" name="圖片 1">
            <a:extLst>
              <a:ext uri="{FF2B5EF4-FFF2-40B4-BE49-F238E27FC236}">
                <a16:creationId xmlns:a16="http://schemas.microsoft.com/office/drawing/2014/main" id="{9ACEA8EB-F6F5-4E53-CC3F-D156DE1F644D}"/>
              </a:ext>
            </a:extLst>
          </p:cNvPr>
          <p:cNvPicPr>
            <a:picLocks noChangeAspect="1"/>
          </p:cNvPicPr>
          <p:nvPr/>
        </p:nvPicPr>
        <p:blipFill>
          <a:blip r:embed="rId3"/>
          <a:stretch>
            <a:fillRect/>
          </a:stretch>
        </p:blipFill>
        <p:spPr>
          <a:xfrm>
            <a:off x="357809" y="857042"/>
            <a:ext cx="11519451" cy="5187259"/>
          </a:xfrm>
          <a:prstGeom prst="rect">
            <a:avLst/>
          </a:prstGeom>
        </p:spPr>
      </p:pic>
    </p:spTree>
    <p:extLst>
      <p:ext uri="{BB962C8B-B14F-4D97-AF65-F5344CB8AC3E}">
        <p14:creationId xmlns:p14="http://schemas.microsoft.com/office/powerpoint/2010/main" val="2276753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94E6C-E476-161C-7746-459553D76769}"/>
            </a:ext>
          </a:extLst>
        </p:cNvPr>
        <p:cNvGrpSpPr/>
        <p:nvPr/>
      </p:nvGrpSpPr>
      <p:grpSpPr>
        <a:xfrm>
          <a:off x="0" y="0"/>
          <a:ext cx="0" cy="0"/>
          <a:chOff x="0" y="0"/>
          <a:chExt cx="0" cy="0"/>
        </a:xfrm>
      </p:grpSpPr>
      <p:sp>
        <p:nvSpPr>
          <p:cNvPr id="9" name="標題 2">
            <a:extLst>
              <a:ext uri="{FF2B5EF4-FFF2-40B4-BE49-F238E27FC236}">
                <a16:creationId xmlns:a16="http://schemas.microsoft.com/office/drawing/2014/main" id="{1ACA3D83-25C1-48EE-F505-8144F932C166}"/>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B1BEA439-457B-D2E6-C3DA-82D5AF3F2625}"/>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945B82F4-6240-3F66-4566-4262235E510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7" name="Text Box 8">
            <a:extLst>
              <a:ext uri="{FF2B5EF4-FFF2-40B4-BE49-F238E27FC236}">
                <a16:creationId xmlns:a16="http://schemas.microsoft.com/office/drawing/2014/main" id="{20B4A85C-EFDD-FBF5-7734-FFA0EEFB838E}"/>
              </a:ext>
            </a:extLst>
          </p:cNvPr>
          <p:cNvSpPr txBox="1">
            <a:spLocks noChangeArrowheads="1"/>
          </p:cNvSpPr>
          <p:nvPr/>
        </p:nvSpPr>
        <p:spPr bwMode="auto">
          <a:xfrm>
            <a:off x="138491" y="6128864"/>
            <a:ext cx="8370498"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*2025 </a:t>
            </a:r>
            <a:r>
              <a:rPr kumimoji="0" lang="en-US" altLang="zh-TW" sz="1400" b="1" i="0" u="none" strike="noStrike" kern="1200" cap="none" spc="0" normalizeH="0" baseline="0" noProof="0" dirty="0" err="1">
                <a:ln>
                  <a:noFill/>
                </a:ln>
                <a:solidFill>
                  <a:srgbClr val="C0504D"/>
                </a:solidFill>
                <a:effectLst/>
                <a:uLnTx/>
                <a:uFillTx/>
                <a:latin typeface="Arial" charset="0"/>
                <a:ea typeface="新細明體" charset="-120"/>
                <a:cs typeface="+mn-cs"/>
              </a:rPr>
              <a:t>Jan~Sep</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 &amp;</a:t>
            </a:r>
            <a:r>
              <a:rPr kumimoji="0" lang="zh-TW" altLang="en-US" sz="1400" b="1" i="0" u="none" strike="noStrike" kern="1200" cap="none" spc="0" normalizeH="0" baseline="0" noProof="0" dirty="0">
                <a:ln>
                  <a:noFill/>
                </a:ln>
                <a:solidFill>
                  <a:srgbClr val="C0504D"/>
                </a:solidFill>
                <a:effectLst/>
                <a:uLnTx/>
                <a:uFillTx/>
                <a:latin typeface="Arial" charset="0"/>
                <a:ea typeface="新細明體" charset="-120"/>
                <a:cs typeface="+mn-cs"/>
              </a:rPr>
              <a:t> </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2024 </a:t>
            </a:r>
            <a:r>
              <a:rPr kumimoji="0" lang="en-US" altLang="zh-TW" sz="1400" b="1" i="0" u="none" strike="noStrike" kern="1200" cap="none" spc="0" normalizeH="0" baseline="0" noProof="0" dirty="0" err="1">
                <a:ln>
                  <a:noFill/>
                </a:ln>
                <a:solidFill>
                  <a:srgbClr val="C0504D"/>
                </a:solidFill>
                <a:effectLst/>
                <a:uLnTx/>
                <a:uFillTx/>
                <a:latin typeface="Arial" charset="0"/>
                <a:ea typeface="新細明體" charset="-120"/>
                <a:cs typeface="+mn-cs"/>
              </a:rPr>
              <a:t>Jan~Sep</a:t>
            </a:r>
            <a:r>
              <a:rPr kumimoji="0" lang="zh-TW" altLang="en-US" sz="1400" b="1" i="0" u="none" strike="noStrike" kern="1200" cap="none" spc="0" normalizeH="0" baseline="0" noProof="0" dirty="0">
                <a:ln>
                  <a:noFill/>
                </a:ln>
                <a:solidFill>
                  <a:srgbClr val="C0504D"/>
                </a:solidFill>
                <a:effectLst/>
                <a:uLnTx/>
                <a:uFillTx/>
                <a:latin typeface="Arial" charset="0"/>
                <a:ea typeface="新細明體" charset="-120"/>
                <a:cs typeface="+mn-cs"/>
              </a:rPr>
              <a:t> </a:t>
            </a:r>
            <a:r>
              <a:rPr kumimoji="0" lang="en-US" altLang="zh-TW" sz="1400" b="1" i="0" u="none" strike="noStrike" kern="1200" cap="none" spc="0" normalizeH="0" baseline="0" noProof="0" dirty="0">
                <a:ln>
                  <a:noFill/>
                </a:ln>
                <a:solidFill>
                  <a:srgbClr val="C0504D"/>
                </a:solidFill>
                <a:effectLst/>
                <a:uLnTx/>
                <a:uFillTx/>
                <a:latin typeface="Arial" charset="0"/>
                <a:ea typeface="新細明體" charset="-120"/>
                <a:cs typeface="+mn-cs"/>
              </a:rPr>
              <a:t>Weighted Average Outstanding Shares : 209.058Million</a:t>
            </a:r>
          </a:p>
        </p:txBody>
      </p:sp>
      <p:sp>
        <p:nvSpPr>
          <p:cNvPr id="3" name="日期版面配置區 14">
            <a:extLst>
              <a:ext uri="{FF2B5EF4-FFF2-40B4-BE49-F238E27FC236}">
                <a16:creationId xmlns:a16="http://schemas.microsoft.com/office/drawing/2014/main" id="{56B7947C-0D64-C671-EDE3-4C5BA106EBB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2" name="文字方塊 1">
            <a:extLst>
              <a:ext uri="{FF2B5EF4-FFF2-40B4-BE49-F238E27FC236}">
                <a16:creationId xmlns:a16="http://schemas.microsoft.com/office/drawing/2014/main" id="{75B1B5E4-2F04-4AD6-8390-59B366CADEA1}"/>
              </a:ext>
            </a:extLst>
          </p:cNvPr>
          <p:cNvSpPr txBox="1"/>
          <p:nvPr/>
        </p:nvSpPr>
        <p:spPr>
          <a:xfrm>
            <a:off x="661988" y="187782"/>
            <a:ext cx="10496550" cy="64633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36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2025 Income Statement First Nine Months Comparison</a:t>
            </a:r>
          </a:p>
        </p:txBody>
      </p:sp>
      <p:pic>
        <p:nvPicPr>
          <p:cNvPr id="5" name="圖片 4">
            <a:extLst>
              <a:ext uri="{FF2B5EF4-FFF2-40B4-BE49-F238E27FC236}">
                <a16:creationId xmlns:a16="http://schemas.microsoft.com/office/drawing/2014/main" id="{27856BFC-B66A-1F2B-E4D7-8EB53E182C7B}"/>
              </a:ext>
            </a:extLst>
          </p:cNvPr>
          <p:cNvPicPr>
            <a:picLocks noChangeAspect="1"/>
          </p:cNvPicPr>
          <p:nvPr/>
        </p:nvPicPr>
        <p:blipFill>
          <a:blip r:embed="rId3"/>
          <a:stretch>
            <a:fillRect/>
          </a:stretch>
        </p:blipFill>
        <p:spPr>
          <a:xfrm>
            <a:off x="318052" y="869566"/>
            <a:ext cx="11549270" cy="5246206"/>
          </a:xfrm>
          <a:prstGeom prst="rect">
            <a:avLst/>
          </a:prstGeom>
        </p:spPr>
      </p:pic>
    </p:spTree>
    <p:extLst>
      <p:ext uri="{BB962C8B-B14F-4D97-AF65-F5344CB8AC3E}">
        <p14:creationId xmlns:p14="http://schemas.microsoft.com/office/powerpoint/2010/main" val="3358941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346883" y="67225"/>
            <a:ext cx="10496550" cy="78483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TW" sz="4500" spc="-50" dirty="0">
                <a:solidFill>
                  <a:srgbClr val="003F7C"/>
                </a:solidFill>
                <a:latin typeface="Calibri" panose="020F0502020204030204"/>
                <a:ea typeface="新細明體" panose="02020500000000000000" pitchFamily="18" charset="-120"/>
              </a:rPr>
              <a:t>Balance Sheet Highlight –9.30.2025</a:t>
            </a:r>
          </a:p>
        </p:txBody>
      </p:sp>
      <p:sp>
        <p:nvSpPr>
          <p:cNvPr id="3" name="日期版面配置區 14">
            <a:extLst>
              <a:ext uri="{FF2B5EF4-FFF2-40B4-BE49-F238E27FC236}">
                <a16:creationId xmlns:a16="http://schemas.microsoft.com/office/drawing/2014/main" id="{08F523D8-A2C3-50C7-DA5F-6E296BC011C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pic>
        <p:nvPicPr>
          <p:cNvPr id="2" name="圖片 1">
            <a:extLst>
              <a:ext uri="{FF2B5EF4-FFF2-40B4-BE49-F238E27FC236}">
                <a16:creationId xmlns:a16="http://schemas.microsoft.com/office/drawing/2014/main" id="{70B2D6DF-F989-5180-BC48-4B4C244170C7}"/>
              </a:ext>
            </a:extLst>
          </p:cNvPr>
          <p:cNvPicPr>
            <a:picLocks noChangeAspect="1"/>
          </p:cNvPicPr>
          <p:nvPr/>
        </p:nvPicPr>
        <p:blipFill>
          <a:blip r:embed="rId3"/>
          <a:stretch>
            <a:fillRect/>
          </a:stretch>
        </p:blipFill>
        <p:spPr>
          <a:xfrm>
            <a:off x="346883" y="862030"/>
            <a:ext cx="11570134" cy="5389683"/>
          </a:xfrm>
          <a:prstGeom prst="rect">
            <a:avLst/>
          </a:prstGeom>
        </p:spPr>
      </p:pic>
    </p:spTree>
    <p:extLst>
      <p:ext uri="{BB962C8B-B14F-4D97-AF65-F5344CB8AC3E}">
        <p14:creationId xmlns:p14="http://schemas.microsoft.com/office/powerpoint/2010/main" val="3661029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5" name="Text Box 3"/>
          <p:cNvSpPr txBox="1">
            <a:spLocks noChangeArrowheads="1"/>
          </p:cNvSpPr>
          <p:nvPr/>
        </p:nvSpPr>
        <p:spPr bwMode="auto">
          <a:xfrm>
            <a:off x="3086100" y="26770"/>
            <a:ext cx="6019800" cy="784830"/>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rPr>
              <a:t>Capital Expenditure</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n-cs"/>
            </a:endParaRPr>
          </a:p>
        </p:txBody>
      </p:sp>
      <p:sp>
        <p:nvSpPr>
          <p:cNvPr id="8" name="Text Box 108">
            <a:extLst>
              <a:ext uri="{FF2B5EF4-FFF2-40B4-BE49-F238E27FC236}">
                <a16:creationId xmlns:a16="http://schemas.microsoft.com/office/drawing/2014/main" id="{DB1EC760-8674-4970-A18E-E0991EE71E41}"/>
              </a:ext>
            </a:extLst>
          </p:cNvPr>
          <p:cNvSpPr txBox="1">
            <a:spLocks noChangeArrowheads="1"/>
          </p:cNvSpPr>
          <p:nvPr/>
        </p:nvSpPr>
        <p:spPr bwMode="auto">
          <a:xfrm>
            <a:off x="462013" y="610174"/>
            <a:ext cx="156655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頁尾版面配置區 3">
            <a:extLst>
              <a:ext uri="{FF2B5EF4-FFF2-40B4-BE49-F238E27FC236}">
                <a16:creationId xmlns:a16="http://schemas.microsoft.com/office/drawing/2014/main" id="{980B33D1-BB5A-ED16-AAF0-5866A71B52D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投影片編號版面配置區 4">
            <a:extLst>
              <a:ext uri="{FF2B5EF4-FFF2-40B4-BE49-F238E27FC236}">
                <a16:creationId xmlns:a16="http://schemas.microsoft.com/office/drawing/2014/main" id="{18CA3D99-40B7-FD1F-8209-FCBBF8E385E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2" name="日期版面配置區 14">
            <a:extLst>
              <a:ext uri="{FF2B5EF4-FFF2-40B4-BE49-F238E27FC236}">
                <a16:creationId xmlns:a16="http://schemas.microsoft.com/office/drawing/2014/main" id="{3975AC82-4F5C-8A1C-1CAC-60B08A423345}"/>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pic>
        <p:nvPicPr>
          <p:cNvPr id="3" name="圖片 2">
            <a:extLst>
              <a:ext uri="{FF2B5EF4-FFF2-40B4-BE49-F238E27FC236}">
                <a16:creationId xmlns:a16="http://schemas.microsoft.com/office/drawing/2014/main" id="{7C452078-B705-E215-2CB1-B79F5B684D4A}"/>
              </a:ext>
            </a:extLst>
          </p:cNvPr>
          <p:cNvPicPr>
            <a:picLocks noChangeAspect="1"/>
          </p:cNvPicPr>
          <p:nvPr/>
        </p:nvPicPr>
        <p:blipFill>
          <a:blip r:embed="rId3"/>
          <a:stretch>
            <a:fillRect/>
          </a:stretch>
        </p:blipFill>
        <p:spPr>
          <a:xfrm>
            <a:off x="268357" y="705679"/>
            <a:ext cx="12056165" cy="5673156"/>
          </a:xfrm>
          <a:prstGeom prst="rect">
            <a:avLst/>
          </a:prstGeom>
        </p:spPr>
      </p:pic>
    </p:spTree>
    <p:extLst>
      <p:ext uri="{BB962C8B-B14F-4D97-AF65-F5344CB8AC3E}">
        <p14:creationId xmlns:p14="http://schemas.microsoft.com/office/powerpoint/2010/main" val="2238400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en-US" altLang="zh-TW"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rPr>
              <a:t>Table of Contents </a:t>
            </a:r>
            <a:endParaRPr kumimoji="0" lang="zh-TW" altLang="en-US" sz="4500" b="0" i="0" u="none" strike="noStrike" kern="1200" cap="none" spc="-50" normalizeH="0" baseline="0" noProof="0" dirty="0">
              <a:ln>
                <a:noFill/>
              </a:ln>
              <a:solidFill>
                <a:srgbClr val="003F7C"/>
              </a:solidFill>
              <a:effectLst/>
              <a:uLnTx/>
              <a:uFillTx/>
              <a:latin typeface="Calibri" panose="020F0502020204030204"/>
              <a:ea typeface="新細明體" panose="02020500000000000000" pitchFamily="18" charset="-120"/>
              <a:cs typeface="+mj-cs"/>
            </a:endParaRP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Financial Update</a:t>
            </a:r>
          </a:p>
          <a:p>
            <a:pPr marL="457200" indent="-457200">
              <a:spcBef>
                <a:spcPct val="80000"/>
              </a:spcBef>
              <a:buFontTx/>
              <a:buAutoNum type="arabicPeriod"/>
            </a:pPr>
            <a:r>
              <a:rPr lang="en-US" altLang="zh-TW" sz="3200" u="sng" dirty="0">
                <a:solidFill>
                  <a:srgbClr val="013E7D"/>
                </a:solidFill>
                <a:latin typeface="Calibri" panose="020F0502020204030204"/>
                <a:ea typeface="新細明體" pitchFamily="18" charset="-120"/>
                <a:cs typeface="Calibri Light" panose="020F0302020204030204" pitchFamily="34" charset="0"/>
              </a:rPr>
              <a:t>Business Update</a:t>
            </a: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lang="en-US" altLang="zh-TW" sz="3200" dirty="0">
                <a:solidFill>
                  <a:srgbClr val="C0C0C0"/>
                </a:solidFill>
                <a:latin typeface="Calibri" panose="020F0502020204030204"/>
                <a:ea typeface="新細明體" pitchFamily="18" charset="-120"/>
                <a:cs typeface="Calibri Light" panose="020F0302020204030204" pitchFamily="34" charset="0"/>
              </a:rPr>
              <a:t>Revenue</a:t>
            </a:r>
            <a:r>
              <a:rPr kumimoji="0" lang="en-US" altLang="zh-TW" sz="3200" b="0" i="0" u="none" strike="noStrike" kern="1200" cap="none" spc="0" normalizeH="0" baseline="0" noProof="0" dirty="0">
                <a:ln>
                  <a:noFill/>
                </a:ln>
                <a:solidFill>
                  <a:srgbClr val="C0C0C0"/>
                </a:solidFill>
                <a:effectLst/>
                <a:uLnTx/>
                <a:uFillTx/>
                <a:latin typeface="Calibri" panose="020F0502020204030204"/>
                <a:ea typeface="新細明體" pitchFamily="18" charset="-120"/>
                <a:cs typeface="Calibri Light" panose="020F0302020204030204" pitchFamily="34" charset="0"/>
              </a:rPr>
              <a:t> by Applications </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8D6E9479-29CA-F587-159C-243F43010D3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Tree>
    <p:extLst>
      <p:ext uri="{BB962C8B-B14F-4D97-AF65-F5344CB8AC3E}">
        <p14:creationId xmlns:p14="http://schemas.microsoft.com/office/powerpoint/2010/main" val="2286286799"/>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7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回顧">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回顧">
  <a:themeElements>
    <a:clrScheme name="Tong Hsing">
      <a:dk1>
        <a:srgbClr val="4F81BD"/>
      </a:dk1>
      <a:lt1>
        <a:sysClr val="window" lastClr="FFFFFF"/>
      </a:lt1>
      <a:dk2>
        <a:srgbClr val="344068"/>
      </a:dk2>
      <a:lt2>
        <a:srgbClr val="D9E0E6"/>
      </a:lt2>
      <a:accent1>
        <a:srgbClr val="00B0F0"/>
      </a:accent1>
      <a:accent2>
        <a:srgbClr val="013E7D"/>
      </a:accent2>
      <a:accent3>
        <a:srgbClr val="28C4CC"/>
      </a:accent3>
      <a:accent4>
        <a:srgbClr val="42BA97"/>
      </a:accent4>
      <a:accent5>
        <a:srgbClr val="3E8853"/>
      </a:accent5>
      <a:accent6>
        <a:srgbClr val="62A39F"/>
      </a:accent6>
      <a:hlink>
        <a:srgbClr val="6EAC1C"/>
      </a:hlink>
      <a:folHlink>
        <a:srgbClr val="B26B02"/>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B51D6F-3594-462B-9252-9A88363FFEE7}">
  <ds:schemaRefs>
    <ds:schemaRef ds:uri="http://schemas.microsoft.com/sharepoint/v3/contenttype/forms"/>
  </ds:schemaRefs>
</ds:datastoreItem>
</file>

<file path=customXml/itemProps2.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customXml/itemProps3.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30415</TotalTime>
  <Words>641</Words>
  <Application>Microsoft Office PowerPoint</Application>
  <PresentationFormat>寬螢幕</PresentationFormat>
  <Paragraphs>119</Paragraphs>
  <Slides>18</Slides>
  <Notes>13</Notes>
  <HiddenSlides>0</HiddenSlides>
  <MMClips>0</MMClips>
  <ScaleCrop>false</ScaleCrop>
  <HeadingPairs>
    <vt:vector size="6" baseType="variant">
      <vt:variant>
        <vt:lpstr>使用字型</vt:lpstr>
      </vt:variant>
      <vt:variant>
        <vt:i4>12</vt:i4>
      </vt:variant>
      <vt:variant>
        <vt:lpstr>佈景主題</vt:lpstr>
      </vt:variant>
      <vt:variant>
        <vt:i4>6</vt:i4>
      </vt:variant>
      <vt:variant>
        <vt:lpstr>投影片標題</vt:lpstr>
      </vt:variant>
      <vt:variant>
        <vt:i4>18</vt:i4>
      </vt:variant>
    </vt:vector>
  </HeadingPairs>
  <TitlesOfParts>
    <vt:vector size="36" baseType="lpstr">
      <vt:lpstr>微軟正黑體</vt:lpstr>
      <vt:lpstr>新細明體</vt:lpstr>
      <vt:lpstr>Aptos</vt:lpstr>
      <vt:lpstr>Aptos Display</vt:lpstr>
      <vt:lpstr>Arial</vt:lpstr>
      <vt:lpstr>Bookman Old Style</vt:lpstr>
      <vt:lpstr>Calibri</vt:lpstr>
      <vt:lpstr>Calibri</vt:lpstr>
      <vt:lpstr>Calibri Light</vt:lpstr>
      <vt:lpstr>Century Gothic</vt:lpstr>
      <vt:lpstr>Times New Roman</vt:lpstr>
      <vt:lpstr>Wingdings</vt:lpstr>
      <vt:lpstr>Office 佈景主題</vt:lpstr>
      <vt:lpstr>7_Office 佈景主題</vt:lpstr>
      <vt:lpstr>2_Office 佈景主題</vt:lpstr>
      <vt:lpstr>回顧</vt:lpstr>
      <vt:lpstr>5_Office 佈景主題</vt:lpstr>
      <vt:lpstr>1_回顧</vt:lpstr>
      <vt:lpstr>PowerPoint 簡報</vt:lpstr>
      <vt:lpstr>PowerPoint 簡報</vt:lpstr>
      <vt:lpstr>PowerPoint 簡報</vt:lpstr>
      <vt:lpstr> </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1715</cp:revision>
  <dcterms:created xsi:type="dcterms:W3CDTF">2007-10-17T06:14:12Z</dcterms:created>
  <dcterms:modified xsi:type="dcterms:W3CDTF">2025-10-30T01:12:59Z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