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103" r:id="rId4"/>
    <p:sldMasterId id="2147484140" r:id="rId5"/>
    <p:sldMasterId id="2147484152" r:id="rId6"/>
  </p:sldMasterIdLst>
  <p:notesMasterIdLst>
    <p:notesMasterId r:id="rId28"/>
  </p:notesMasterIdLst>
  <p:handoutMasterIdLst>
    <p:handoutMasterId r:id="rId29"/>
  </p:handoutMasterIdLst>
  <p:sldIdLst>
    <p:sldId id="556" r:id="rId7"/>
    <p:sldId id="275" r:id="rId8"/>
    <p:sldId id="576" r:id="rId9"/>
    <p:sldId id="1385" r:id="rId10"/>
    <p:sldId id="1386" r:id="rId11"/>
    <p:sldId id="1374" r:id="rId12"/>
    <p:sldId id="1375" r:id="rId13"/>
    <p:sldId id="1376" r:id="rId14"/>
    <p:sldId id="1295" r:id="rId15"/>
    <p:sldId id="1379" r:id="rId16"/>
    <p:sldId id="1380" r:id="rId17"/>
    <p:sldId id="1381" r:id="rId18"/>
    <p:sldId id="1382" r:id="rId19"/>
    <p:sldId id="1383" r:id="rId20"/>
    <p:sldId id="1384" r:id="rId21"/>
    <p:sldId id="1378" r:id="rId22"/>
    <p:sldId id="1377" r:id="rId23"/>
    <p:sldId id="583" r:id="rId24"/>
    <p:sldId id="1328" r:id="rId25"/>
    <p:sldId id="1300" r:id="rId26"/>
    <p:sldId id="1297" r:id="rId27"/>
  </p:sldIdLst>
  <p:sldSz cx="12192000" cy="6858000"/>
  <p:notesSz cx="7099300" cy="10234613"/>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52" userDrawn="1">
          <p15:clr>
            <a:srgbClr val="A4A3A4"/>
          </p15:clr>
        </p15:guide>
        <p15:guide id="2" pos="3819"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F7C"/>
    <a:srgbClr val="003F80"/>
    <a:srgbClr val="003399"/>
    <a:srgbClr val="013F79"/>
    <a:srgbClr val="003F7E"/>
    <a:srgbClr val="003F81"/>
    <a:srgbClr val="FFFFFF"/>
    <a:srgbClr val="FF3300"/>
    <a:srgbClr val="FF33CC"/>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539" autoAdjust="0"/>
    <p:restoredTop sz="94710" autoAdjust="0"/>
  </p:normalViewPr>
  <p:slideViewPr>
    <p:cSldViewPr snapToGrid="0">
      <p:cViewPr varScale="1">
        <p:scale>
          <a:sx n="64" d="100"/>
          <a:sy n="64" d="100"/>
        </p:scale>
        <p:origin x="844" y="52"/>
      </p:cViewPr>
      <p:guideLst>
        <p:guide orient="horz" pos="4052"/>
        <p:guide pos="3819"/>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Lst>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8" d="100"/>
          <a:sy n="58" d="100"/>
        </p:scale>
        <p:origin x="3274" y="67"/>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presProps" Target="presProps.xml"/><Relationship Id="rId8" Type="http://schemas.openxmlformats.org/officeDocument/2006/relationships/slide" Target="slides/slide2.xml"/></Relationships>
</file>

<file path=ppt/_rels/viewProps.xml.rels><?xml version="1.0" encoding="UTF-8" standalone="yes"?>
<Relationships xmlns="http://schemas.openxmlformats.org/package/2006/relationships"><Relationship Id="rId8" Type="http://schemas.openxmlformats.org/officeDocument/2006/relationships/slide" Target="slides/slide14.xml"/><Relationship Id="rId3" Type="http://schemas.openxmlformats.org/officeDocument/2006/relationships/slide" Target="slides/slide9.xml"/><Relationship Id="rId7" Type="http://schemas.openxmlformats.org/officeDocument/2006/relationships/slide" Target="slides/slide13.xml"/><Relationship Id="rId2" Type="http://schemas.openxmlformats.org/officeDocument/2006/relationships/slide" Target="slides/slide3.xml"/><Relationship Id="rId1" Type="http://schemas.openxmlformats.org/officeDocument/2006/relationships/slide" Target="slides/slide1.xml"/><Relationship Id="rId6" Type="http://schemas.openxmlformats.org/officeDocument/2006/relationships/slide" Target="slides/slide12.xml"/><Relationship Id="rId5" Type="http://schemas.openxmlformats.org/officeDocument/2006/relationships/slide" Target="slides/slide11.xml"/><Relationship Id="rId10" Type="http://schemas.openxmlformats.org/officeDocument/2006/relationships/slide" Target="slides/slide18.xml"/><Relationship Id="rId4" Type="http://schemas.openxmlformats.org/officeDocument/2006/relationships/slide" Target="slides/slide10.xml"/><Relationship Id="rId9" Type="http://schemas.openxmlformats.org/officeDocument/2006/relationships/slide" Target="slides/slide1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466" name="Rectangle 2"/>
          <p:cNvSpPr>
            <a:spLocks noGrp="1" noChangeArrowheads="1"/>
          </p:cNvSpPr>
          <p:nvPr>
            <p:ph type="hdr" sz="quarter"/>
          </p:nvPr>
        </p:nvSpPr>
        <p:spPr bwMode="auto">
          <a:xfrm>
            <a:off x="0" y="0"/>
            <a:ext cx="3076575" cy="509588"/>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lvl1pPr algn="l" defTabSz="960355">
              <a:defRPr sz="1200" b="0"/>
            </a:lvl1pPr>
          </a:lstStyle>
          <a:p>
            <a:endParaRPr lang="en-US" altLang="zh-TW"/>
          </a:p>
        </p:txBody>
      </p:sp>
      <p:sp>
        <p:nvSpPr>
          <p:cNvPr id="62467" name="Rectangle 3"/>
          <p:cNvSpPr>
            <a:spLocks noGrp="1" noChangeArrowheads="1"/>
          </p:cNvSpPr>
          <p:nvPr>
            <p:ph type="dt" sz="quarter" idx="1"/>
          </p:nvPr>
        </p:nvSpPr>
        <p:spPr bwMode="auto">
          <a:xfrm>
            <a:off x="4022726" y="0"/>
            <a:ext cx="3076575" cy="509588"/>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lvl1pPr algn="r" defTabSz="960355">
              <a:defRPr sz="1200" b="0"/>
            </a:lvl1pPr>
          </a:lstStyle>
          <a:p>
            <a:endParaRPr lang="en-US" altLang="zh-TW"/>
          </a:p>
        </p:txBody>
      </p:sp>
      <p:sp>
        <p:nvSpPr>
          <p:cNvPr id="62468" name="Rectangle 4"/>
          <p:cNvSpPr>
            <a:spLocks noGrp="1" noChangeArrowheads="1"/>
          </p:cNvSpPr>
          <p:nvPr>
            <p:ph type="ftr" sz="quarter" idx="2"/>
          </p:nvPr>
        </p:nvSpPr>
        <p:spPr bwMode="auto">
          <a:xfrm>
            <a:off x="0" y="9725025"/>
            <a:ext cx="3076575" cy="509588"/>
          </a:xfrm>
          <a:prstGeom prst="rect">
            <a:avLst/>
          </a:prstGeom>
          <a:noFill/>
          <a:ln w="9525">
            <a:noFill/>
            <a:miter lim="800000"/>
            <a:headEnd/>
            <a:tailEnd/>
          </a:ln>
          <a:effectLst/>
        </p:spPr>
        <p:txBody>
          <a:bodyPr vert="horz" wrap="square" lIns="96026" tIns="48015" rIns="96026" bIns="48015" numCol="1" anchor="b" anchorCtr="0" compatLnSpc="1">
            <a:prstTxWarp prst="textNoShape">
              <a:avLst/>
            </a:prstTxWarp>
          </a:bodyPr>
          <a:lstStyle>
            <a:lvl1pPr algn="l" defTabSz="960355">
              <a:defRPr sz="1200" b="0"/>
            </a:lvl1pPr>
          </a:lstStyle>
          <a:p>
            <a:endParaRPr lang="en-US" altLang="zh-TW"/>
          </a:p>
        </p:txBody>
      </p:sp>
      <p:sp>
        <p:nvSpPr>
          <p:cNvPr id="62469" name="Rectangle 5"/>
          <p:cNvSpPr>
            <a:spLocks noGrp="1" noChangeArrowheads="1"/>
          </p:cNvSpPr>
          <p:nvPr>
            <p:ph type="sldNum" sz="quarter" idx="3"/>
          </p:nvPr>
        </p:nvSpPr>
        <p:spPr bwMode="auto">
          <a:xfrm>
            <a:off x="4022726" y="9725025"/>
            <a:ext cx="3076575" cy="509588"/>
          </a:xfrm>
          <a:prstGeom prst="rect">
            <a:avLst/>
          </a:prstGeom>
          <a:noFill/>
          <a:ln w="9525">
            <a:noFill/>
            <a:miter lim="800000"/>
            <a:headEnd/>
            <a:tailEnd/>
          </a:ln>
          <a:effectLst/>
        </p:spPr>
        <p:txBody>
          <a:bodyPr vert="horz" wrap="square" lIns="96026" tIns="48015" rIns="96026" bIns="48015" numCol="1" anchor="b" anchorCtr="0" compatLnSpc="1">
            <a:prstTxWarp prst="textNoShape">
              <a:avLst/>
            </a:prstTxWarp>
          </a:bodyPr>
          <a:lstStyle>
            <a:lvl1pPr algn="r" defTabSz="960355">
              <a:defRPr sz="1200" b="0"/>
            </a:lvl1pPr>
          </a:lstStyle>
          <a:p>
            <a:fld id="{22B53418-F452-41DD-BCFE-8B80AC3010D1}" type="slidenum">
              <a:rPr lang="zh-TW" altLang="en-US"/>
              <a:pPr/>
              <a:t>‹#›</a:t>
            </a:fld>
            <a:endParaRPr lang="en-US" altLang="zh-TW"/>
          </a:p>
        </p:txBody>
      </p:sp>
    </p:spTree>
    <p:extLst>
      <p:ext uri="{BB962C8B-B14F-4D97-AF65-F5344CB8AC3E}">
        <p14:creationId xmlns:p14="http://schemas.microsoft.com/office/powerpoint/2010/main" val="12675497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3076575" cy="509588"/>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lvl1pPr algn="l" defTabSz="960355">
              <a:defRPr sz="1200" b="0"/>
            </a:lvl1pPr>
          </a:lstStyle>
          <a:p>
            <a:endParaRPr lang="en-US" altLang="zh-TW"/>
          </a:p>
        </p:txBody>
      </p:sp>
      <p:sp>
        <p:nvSpPr>
          <p:cNvPr id="10243" name="Rectangle 3"/>
          <p:cNvSpPr>
            <a:spLocks noGrp="1" noChangeArrowheads="1"/>
          </p:cNvSpPr>
          <p:nvPr>
            <p:ph type="dt" idx="1"/>
          </p:nvPr>
        </p:nvSpPr>
        <p:spPr bwMode="auto">
          <a:xfrm>
            <a:off x="4022726" y="0"/>
            <a:ext cx="3076575" cy="509588"/>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lvl1pPr algn="r" defTabSz="960355">
              <a:defRPr sz="1200" b="0"/>
            </a:lvl1pPr>
          </a:lstStyle>
          <a:p>
            <a:endParaRPr lang="en-US" altLang="zh-TW"/>
          </a:p>
        </p:txBody>
      </p:sp>
      <p:sp>
        <p:nvSpPr>
          <p:cNvPr id="10244" name="Rectangle 4"/>
          <p:cNvSpPr>
            <a:spLocks noGrp="1" noRot="1" noChangeAspect="1" noChangeArrowheads="1" noTextEdit="1"/>
          </p:cNvSpPr>
          <p:nvPr>
            <p:ph type="sldImg" idx="2"/>
          </p:nvPr>
        </p:nvSpPr>
        <p:spPr bwMode="auto">
          <a:xfrm>
            <a:off x="144463" y="769938"/>
            <a:ext cx="6816725" cy="3835400"/>
          </a:xfrm>
          <a:prstGeom prst="rect">
            <a:avLst/>
          </a:prstGeom>
          <a:noFill/>
          <a:ln w="9525">
            <a:solidFill>
              <a:srgbClr val="000000"/>
            </a:solidFill>
            <a:miter lim="800000"/>
            <a:headEnd/>
            <a:tailEnd/>
          </a:ln>
          <a:effectLst/>
        </p:spPr>
      </p:sp>
      <p:sp>
        <p:nvSpPr>
          <p:cNvPr id="10245" name="Rectangle 5"/>
          <p:cNvSpPr>
            <a:spLocks noGrp="1" noChangeArrowheads="1"/>
          </p:cNvSpPr>
          <p:nvPr>
            <p:ph type="body" sz="quarter" idx="3"/>
          </p:nvPr>
        </p:nvSpPr>
        <p:spPr bwMode="auto">
          <a:xfrm>
            <a:off x="946151" y="4860925"/>
            <a:ext cx="5206999" cy="4603750"/>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p>
            <a:pPr lvl="0"/>
            <a:r>
              <a:rPr lang="zh-TW" altLang="en-US"/>
              <a:t>按一下以編輯母片</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10246" name="Rectangle 6"/>
          <p:cNvSpPr>
            <a:spLocks noGrp="1" noChangeArrowheads="1"/>
          </p:cNvSpPr>
          <p:nvPr>
            <p:ph type="ftr" sz="quarter" idx="4"/>
          </p:nvPr>
        </p:nvSpPr>
        <p:spPr bwMode="auto">
          <a:xfrm>
            <a:off x="0" y="9725025"/>
            <a:ext cx="3076575" cy="509588"/>
          </a:xfrm>
          <a:prstGeom prst="rect">
            <a:avLst/>
          </a:prstGeom>
          <a:noFill/>
          <a:ln w="9525">
            <a:noFill/>
            <a:miter lim="800000"/>
            <a:headEnd/>
            <a:tailEnd/>
          </a:ln>
          <a:effectLst/>
        </p:spPr>
        <p:txBody>
          <a:bodyPr vert="horz" wrap="square" lIns="96026" tIns="48015" rIns="96026" bIns="48015" numCol="1" anchor="b" anchorCtr="0" compatLnSpc="1">
            <a:prstTxWarp prst="textNoShape">
              <a:avLst/>
            </a:prstTxWarp>
          </a:bodyPr>
          <a:lstStyle>
            <a:lvl1pPr algn="l" defTabSz="960355">
              <a:defRPr sz="1200" b="0"/>
            </a:lvl1pPr>
          </a:lstStyle>
          <a:p>
            <a:endParaRPr lang="en-US" altLang="zh-TW"/>
          </a:p>
        </p:txBody>
      </p:sp>
      <p:sp>
        <p:nvSpPr>
          <p:cNvPr id="10247" name="Rectangle 7"/>
          <p:cNvSpPr>
            <a:spLocks noGrp="1" noChangeArrowheads="1"/>
          </p:cNvSpPr>
          <p:nvPr>
            <p:ph type="sldNum" sz="quarter" idx="5"/>
          </p:nvPr>
        </p:nvSpPr>
        <p:spPr bwMode="auto">
          <a:xfrm>
            <a:off x="4022726" y="9725025"/>
            <a:ext cx="3076575" cy="509588"/>
          </a:xfrm>
          <a:prstGeom prst="rect">
            <a:avLst/>
          </a:prstGeom>
          <a:noFill/>
          <a:ln w="9525">
            <a:noFill/>
            <a:miter lim="800000"/>
            <a:headEnd/>
            <a:tailEnd/>
          </a:ln>
          <a:effectLst/>
        </p:spPr>
        <p:txBody>
          <a:bodyPr vert="horz" wrap="square" lIns="96026" tIns="48015" rIns="96026" bIns="48015" numCol="1" anchor="b" anchorCtr="0" compatLnSpc="1">
            <a:prstTxWarp prst="textNoShape">
              <a:avLst/>
            </a:prstTxWarp>
          </a:bodyPr>
          <a:lstStyle>
            <a:lvl1pPr algn="r" defTabSz="960355">
              <a:defRPr sz="1200" b="0"/>
            </a:lvl1pPr>
          </a:lstStyle>
          <a:p>
            <a:fld id="{1FC14DE6-ED1D-4A09-89DC-AC03E4800BE7}" type="slidenum">
              <a:rPr lang="zh-TW" altLang="en-US"/>
              <a:pPr/>
              <a:t>‹#›</a:t>
            </a:fld>
            <a:endParaRPr lang="en-US" altLang="zh-TW"/>
          </a:p>
        </p:txBody>
      </p:sp>
    </p:spTree>
    <p:extLst>
      <p:ext uri="{BB962C8B-B14F-4D97-AF65-F5344CB8AC3E}">
        <p14:creationId xmlns:p14="http://schemas.microsoft.com/office/powerpoint/2010/main" val="5274377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60355" rtl="0" eaLnBrk="1" fontAlgn="auto" latinLnBrk="0" hangingPunct="1">
              <a:lnSpc>
                <a:spcPct val="100000"/>
              </a:lnSpc>
              <a:spcBef>
                <a:spcPts val="0"/>
              </a:spcBef>
              <a:spcAft>
                <a:spcPts val="0"/>
              </a:spcAft>
              <a:buClrTx/>
              <a:buSzTx/>
              <a:buFontTx/>
              <a:buNone/>
              <a:tabLst/>
              <a:defRPr/>
            </a:pPr>
            <a:fld id="{234743AF-C98D-412F-9651-1F6CB4288225}"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60355" rtl="0" eaLnBrk="1" fontAlgn="auto" latinLnBrk="0" hangingPunct="1">
                <a:lnSpc>
                  <a:spcPct val="100000"/>
                </a:lnSpc>
                <a:spcBef>
                  <a:spcPts val="0"/>
                </a:spcBef>
                <a:spcAft>
                  <a:spcPts val="0"/>
                </a:spcAft>
                <a:buClrTx/>
                <a:buSzTx/>
                <a:buFontTx/>
                <a:buNone/>
                <a:tabLst/>
                <a:defRPr/>
              </a:pPr>
              <a:t>2</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
        <p:nvSpPr>
          <p:cNvPr id="86018" name="Rectangle 2"/>
          <p:cNvSpPr>
            <a:spLocks noGrp="1" noRot="1" noChangeAspect="1" noChangeArrowheads="1" noTextEdit="1"/>
          </p:cNvSpPr>
          <p:nvPr>
            <p:ph type="sldImg"/>
          </p:nvPr>
        </p:nvSpPr>
        <p:spPr>
          <a:xfrm>
            <a:off x="144463" y="769938"/>
            <a:ext cx="6816725" cy="3835400"/>
          </a:xfrm>
          <a:ln/>
        </p:spPr>
      </p:sp>
      <p:sp>
        <p:nvSpPr>
          <p:cNvPr id="86019" name="Rectangle 3"/>
          <p:cNvSpPr>
            <a:spLocks noGrp="1" noChangeArrowheads="1"/>
          </p:cNvSpPr>
          <p:nvPr>
            <p:ph type="body" idx="1"/>
          </p:nvPr>
        </p:nvSpPr>
        <p:spPr/>
        <p:txBody>
          <a:bodyPr/>
          <a:lstStyle/>
          <a:p>
            <a:endParaRPr lang="zh-TW"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13</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31552516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14</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37505180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15</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23744707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300" b="0" i="0" u="none" strike="noStrike" kern="1200" cap="none" spc="0" normalizeH="0" baseline="0" noProof="0" smtClean="0">
                <a:ln>
                  <a:noFill/>
                </a:ln>
                <a:solidFill>
                  <a:prstClr val="black"/>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en-US" altLang="zh-TW" sz="1300" b="0" i="0" u="none" strike="noStrike" kern="1200" cap="none" spc="0" normalizeH="0" baseline="0" noProof="0">
              <a:ln>
                <a:noFill/>
              </a:ln>
              <a:solidFill>
                <a:prstClr val="black"/>
              </a:solidFill>
              <a:effectLst/>
              <a:uLnTx/>
              <a:uFillTx/>
              <a:latin typeface="Calibri" panose="020F0502020204030204"/>
              <a:ea typeface="新細明體" panose="02020500000000000000" pitchFamily="18" charset="-120"/>
              <a:cs typeface="+mn-cs"/>
            </a:endParaRPr>
          </a:p>
        </p:txBody>
      </p:sp>
    </p:spTree>
    <p:extLst>
      <p:ext uri="{BB962C8B-B14F-4D97-AF65-F5344CB8AC3E}">
        <p14:creationId xmlns:p14="http://schemas.microsoft.com/office/powerpoint/2010/main" val="58955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smtClean="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19</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58955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300" b="0" i="0" u="none" strike="noStrike" kern="1200" cap="none" spc="0" normalizeH="0" baseline="0" noProof="0" smtClean="0">
                <a:ln>
                  <a:noFill/>
                </a:ln>
                <a:solidFill>
                  <a:prstClr val="black"/>
                </a:solidFill>
                <a:effectLst/>
                <a:uLnTx/>
                <a:uFillTx/>
                <a:latin typeface="Calibri" panose="020F0502020204030204"/>
                <a:ea typeface="新細明體" panose="02020500000000000000" pitchFamily="18"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altLang="zh-TW" sz="1300" b="0" i="0" u="none" strike="noStrike" kern="1200" cap="none" spc="0" normalizeH="0" baseline="0" noProof="0">
              <a:ln>
                <a:noFill/>
              </a:ln>
              <a:solidFill>
                <a:prstClr val="black"/>
              </a:solidFill>
              <a:effectLst/>
              <a:uLnTx/>
              <a:uFillTx/>
              <a:latin typeface="Calibri" panose="020F0502020204030204"/>
              <a:ea typeface="新細明體" panose="02020500000000000000" pitchFamily="18" charset="-120"/>
              <a:cs typeface="+mn-cs"/>
            </a:endParaRPr>
          </a:p>
        </p:txBody>
      </p:sp>
    </p:spTree>
    <p:extLst>
      <p:ext uri="{BB962C8B-B14F-4D97-AF65-F5344CB8AC3E}">
        <p14:creationId xmlns:p14="http://schemas.microsoft.com/office/powerpoint/2010/main" val="35765776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300" b="0" i="0" u="none" strike="noStrike" kern="1200" cap="none" spc="0" normalizeH="0" baseline="0" noProof="0" smtClean="0">
                <a:ln>
                  <a:noFill/>
                </a:ln>
                <a:solidFill>
                  <a:prstClr val="black"/>
                </a:solidFill>
                <a:effectLst/>
                <a:uLnTx/>
                <a:uFillTx/>
                <a:latin typeface="Calibri" panose="020F0502020204030204"/>
                <a:ea typeface="新細明體" panose="02020500000000000000" pitchFamily="18"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altLang="zh-TW" sz="1300" b="0" i="0" u="none" strike="noStrike" kern="1200" cap="none" spc="0" normalizeH="0" baseline="0" noProof="0">
              <a:ln>
                <a:noFill/>
              </a:ln>
              <a:solidFill>
                <a:prstClr val="black"/>
              </a:solidFill>
              <a:effectLst/>
              <a:uLnTx/>
              <a:uFillTx/>
              <a:latin typeface="Calibri" panose="020F0502020204030204"/>
              <a:ea typeface="新細明體" panose="02020500000000000000" pitchFamily="18" charset="-120"/>
              <a:cs typeface="+mn-cs"/>
            </a:endParaRPr>
          </a:p>
        </p:txBody>
      </p:sp>
    </p:spTree>
    <p:extLst>
      <p:ext uri="{BB962C8B-B14F-4D97-AF65-F5344CB8AC3E}">
        <p14:creationId xmlns:p14="http://schemas.microsoft.com/office/powerpoint/2010/main" val="161918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C63B41-075A-599E-2AF8-F574ABBBA5E2}"/>
            </a:ext>
          </a:extLst>
        </p:cNvPr>
        <p:cNvGrpSpPr/>
        <p:nvPr/>
      </p:nvGrpSpPr>
      <p:grpSpPr>
        <a:xfrm>
          <a:off x="0" y="0"/>
          <a:ext cx="0" cy="0"/>
          <a:chOff x="0" y="0"/>
          <a:chExt cx="0" cy="0"/>
        </a:xfrm>
      </p:grpSpPr>
      <p:sp>
        <p:nvSpPr>
          <p:cNvPr id="2" name="投影片影像版面配置區 1">
            <a:extLst>
              <a:ext uri="{FF2B5EF4-FFF2-40B4-BE49-F238E27FC236}">
                <a16:creationId xmlns:a16="http://schemas.microsoft.com/office/drawing/2014/main" id="{2E3C909F-6E5D-18A6-D7F6-06171A22D2D2}"/>
              </a:ext>
            </a:extLst>
          </p:cNvPr>
          <p:cNvSpPr>
            <a:spLocks noGrp="1" noRot="1" noChangeAspect="1"/>
          </p:cNvSpPr>
          <p:nvPr>
            <p:ph type="sldImg"/>
          </p:nvPr>
        </p:nvSpPr>
        <p:spPr/>
      </p:sp>
      <p:sp>
        <p:nvSpPr>
          <p:cNvPr id="3" name="備忘稿版面配置區 2">
            <a:extLst>
              <a:ext uri="{FF2B5EF4-FFF2-40B4-BE49-F238E27FC236}">
                <a16:creationId xmlns:a16="http://schemas.microsoft.com/office/drawing/2014/main" id="{80E665E9-28C4-0FA4-D5FA-30646FFD8806}"/>
              </a:ext>
            </a:extLst>
          </p:cNvPr>
          <p:cNvSpPr>
            <a:spLocks noGrp="1"/>
          </p:cNvSpPr>
          <p:nvPr>
            <p:ph type="body" idx="1"/>
          </p:nvPr>
        </p:nvSpPr>
        <p:spPr/>
        <p:txBody>
          <a:bodyPr/>
          <a:lstStyle/>
          <a:p>
            <a:endParaRPr lang="zh-TW" altLang="en-US"/>
          </a:p>
        </p:txBody>
      </p:sp>
      <p:sp>
        <p:nvSpPr>
          <p:cNvPr id="4" name="投影片編號版面配置區 3">
            <a:extLst>
              <a:ext uri="{FF2B5EF4-FFF2-40B4-BE49-F238E27FC236}">
                <a16:creationId xmlns:a16="http://schemas.microsoft.com/office/drawing/2014/main" id="{0749642E-874F-8662-38A3-E5711271B07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300" b="0" i="0" u="none" strike="noStrike" kern="1200" cap="none" spc="0" normalizeH="0" baseline="0" noProof="0" smtClean="0">
                <a:ln>
                  <a:noFill/>
                </a:ln>
                <a:solidFill>
                  <a:prstClr val="black"/>
                </a:solidFill>
                <a:effectLst/>
                <a:uLnTx/>
                <a:uFillTx/>
                <a:latin typeface="Calibri" panose="020F0502020204030204"/>
                <a:ea typeface="新細明體" panose="02020500000000000000" pitchFamily="18"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altLang="zh-TW" sz="1300" b="0" i="0" u="none" strike="noStrike" kern="1200" cap="none" spc="0" normalizeH="0" baseline="0" noProof="0">
              <a:ln>
                <a:noFill/>
              </a:ln>
              <a:solidFill>
                <a:prstClr val="black"/>
              </a:solidFill>
              <a:effectLst/>
              <a:uLnTx/>
              <a:uFillTx/>
              <a:latin typeface="Calibri" panose="020F0502020204030204"/>
              <a:ea typeface="新細明體" panose="02020500000000000000" pitchFamily="18" charset="-120"/>
              <a:cs typeface="+mn-cs"/>
            </a:endParaRPr>
          </a:p>
        </p:txBody>
      </p:sp>
    </p:spTree>
    <p:extLst>
      <p:ext uri="{BB962C8B-B14F-4D97-AF65-F5344CB8AC3E}">
        <p14:creationId xmlns:p14="http://schemas.microsoft.com/office/powerpoint/2010/main" val="30871367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300" b="0" i="0" u="none" strike="noStrike" kern="1200" cap="none" spc="0" normalizeH="0" baseline="0" noProof="0" smtClean="0">
                <a:ln>
                  <a:noFill/>
                </a:ln>
                <a:solidFill>
                  <a:prstClr val="black"/>
                </a:solidFill>
                <a:effectLst/>
                <a:uLnTx/>
                <a:uFillTx/>
                <a:latin typeface="Calibri" panose="020F0502020204030204"/>
                <a:ea typeface="新細明體" panose="02020500000000000000" pitchFamily="18"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altLang="zh-TW" sz="1300" b="0" i="0" u="none" strike="noStrike" kern="1200" cap="none" spc="0" normalizeH="0" baseline="0" noProof="0">
              <a:ln>
                <a:noFill/>
              </a:ln>
              <a:solidFill>
                <a:prstClr val="black"/>
              </a:solidFill>
              <a:effectLst/>
              <a:uLnTx/>
              <a:uFillTx/>
              <a:latin typeface="Calibri" panose="020F0502020204030204"/>
              <a:ea typeface="新細明體" panose="02020500000000000000" pitchFamily="18" charset="-120"/>
              <a:cs typeface="+mn-cs"/>
            </a:endParaRPr>
          </a:p>
        </p:txBody>
      </p:sp>
    </p:spTree>
    <p:extLst>
      <p:ext uri="{BB962C8B-B14F-4D97-AF65-F5344CB8AC3E}">
        <p14:creationId xmlns:p14="http://schemas.microsoft.com/office/powerpoint/2010/main" val="33364243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smtClean="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8</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22808407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10</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6411978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11</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26609454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12</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21865439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1F8FDE0-AEE7-2E0F-842B-5F43BDADDC58}"/>
              </a:ext>
            </a:extLst>
          </p:cNvPr>
          <p:cNvSpPr>
            <a:spLocks noGrp="1"/>
          </p:cNvSpPr>
          <p:nvPr>
            <p:ph type="ctrTitle"/>
          </p:nvPr>
        </p:nvSpPr>
        <p:spPr>
          <a:xfrm>
            <a:off x="1524000" y="1122363"/>
            <a:ext cx="9144000" cy="2387600"/>
          </a:xfrm>
        </p:spPr>
        <p:txBody>
          <a:bodyPr anchor="b"/>
          <a:lstStyle>
            <a:lvl1pPr algn="ctr">
              <a:defRPr sz="6000"/>
            </a:lvl1pPr>
          </a:lstStyle>
          <a:p>
            <a:r>
              <a:rPr lang="zh-TW" altLang="en-US"/>
              <a:t>按一下以編輯母片標題樣式</a:t>
            </a:r>
          </a:p>
        </p:txBody>
      </p:sp>
      <p:sp>
        <p:nvSpPr>
          <p:cNvPr id="3" name="副標題 2">
            <a:extLst>
              <a:ext uri="{FF2B5EF4-FFF2-40B4-BE49-F238E27FC236}">
                <a16:creationId xmlns:a16="http://schemas.microsoft.com/office/drawing/2014/main" id="{157389DA-CF46-DD63-26D9-D0F05AA1DBF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按一下以編輯母片子標題樣式</a:t>
            </a:r>
          </a:p>
        </p:txBody>
      </p:sp>
      <p:sp>
        <p:nvSpPr>
          <p:cNvPr id="4" name="日期版面配置區 3">
            <a:extLst>
              <a:ext uri="{FF2B5EF4-FFF2-40B4-BE49-F238E27FC236}">
                <a16:creationId xmlns:a16="http://schemas.microsoft.com/office/drawing/2014/main" id="{B6956CD4-555B-CB50-8B00-875F858AFC12}"/>
              </a:ext>
            </a:extLst>
          </p:cNvPr>
          <p:cNvSpPr>
            <a:spLocks noGrp="1"/>
          </p:cNvSpPr>
          <p:nvPr>
            <p:ph type="dt" sz="half" idx="10"/>
          </p:nvPr>
        </p:nvSpPr>
        <p:spPr/>
        <p:txBody>
          <a:bodyPr/>
          <a:lstStyle/>
          <a:p>
            <a:fld id="{1F9EEFCE-33AA-4FC6-AD0F-B4D2ADB6D7FA}" type="datetimeFigureOut">
              <a:rPr lang="zh-TW" altLang="en-US" smtClean="0"/>
              <a:t>07/25/2025</a:t>
            </a:fld>
            <a:endParaRPr lang="zh-TW" altLang="en-US"/>
          </a:p>
        </p:txBody>
      </p:sp>
      <p:sp>
        <p:nvSpPr>
          <p:cNvPr id="5" name="頁尾版面配置區 4">
            <a:extLst>
              <a:ext uri="{FF2B5EF4-FFF2-40B4-BE49-F238E27FC236}">
                <a16:creationId xmlns:a16="http://schemas.microsoft.com/office/drawing/2014/main" id="{C5638673-6C7A-F385-8814-6F1C7A1EE7B4}"/>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026E2C36-BB23-951F-9249-2311E3071AA6}"/>
              </a:ext>
            </a:extLst>
          </p:cNvPr>
          <p:cNvSpPr>
            <a:spLocks noGrp="1"/>
          </p:cNvSpPr>
          <p:nvPr>
            <p:ph type="sldNum" sz="quarter" idx="12"/>
          </p:nvPr>
        </p:nvSpPr>
        <p:spPr/>
        <p:txBody>
          <a:bodyPr/>
          <a:lstStyle/>
          <a:p>
            <a:fld id="{6863AA12-1787-4D6E-99CA-17D9D70BCDB3}" type="slidenum">
              <a:rPr lang="zh-TW" altLang="en-US" smtClean="0"/>
              <a:t>‹#›</a:t>
            </a:fld>
            <a:endParaRPr lang="zh-TW" altLang="en-US"/>
          </a:p>
        </p:txBody>
      </p:sp>
      <p:sp>
        <p:nvSpPr>
          <p:cNvPr id="7" name="Rectangle 6">
            <a:extLst>
              <a:ext uri="{FF2B5EF4-FFF2-40B4-BE49-F238E27FC236}">
                <a16:creationId xmlns:a16="http://schemas.microsoft.com/office/drawing/2014/main" id="{E1D1D23A-1615-664E-99D0-5D77194B8CE1}"/>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8" name="Straight Connector 9">
            <a:extLst>
              <a:ext uri="{FF2B5EF4-FFF2-40B4-BE49-F238E27FC236}">
                <a16:creationId xmlns:a16="http://schemas.microsoft.com/office/drawing/2014/main" id="{93D5CC2D-2956-7F8D-22FE-73AEDBB49485}"/>
              </a:ext>
            </a:extLst>
          </p:cNvPr>
          <p:cNvCxnSpPr>
            <a:cxnSpLocks/>
          </p:cNvCxnSpPr>
          <p:nvPr userDrawn="1"/>
        </p:nvCxnSpPr>
        <p:spPr>
          <a:xfrm>
            <a:off x="1736435" y="4614762"/>
            <a:ext cx="8848436"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150416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0D7569D-587C-C33E-41FE-451CDC4AE1F9}"/>
              </a:ext>
            </a:extLst>
          </p:cNvPr>
          <p:cNvSpPr>
            <a:spLocks noGrp="1"/>
          </p:cNvSpPr>
          <p:nvPr>
            <p:ph type="title"/>
          </p:nvPr>
        </p:nvSpPr>
        <p:spPr/>
        <p:txBody>
          <a:bodyPr/>
          <a:lstStyle/>
          <a:p>
            <a:r>
              <a:rPr lang="zh-TW" altLang="en-US"/>
              <a:t>按一下以編輯母片標題樣式</a:t>
            </a:r>
          </a:p>
        </p:txBody>
      </p:sp>
      <p:sp>
        <p:nvSpPr>
          <p:cNvPr id="3" name="直排文字版面配置區 2">
            <a:extLst>
              <a:ext uri="{FF2B5EF4-FFF2-40B4-BE49-F238E27FC236}">
                <a16:creationId xmlns:a16="http://schemas.microsoft.com/office/drawing/2014/main" id="{951237E3-F508-ECD7-33F2-0CD7C578287C}"/>
              </a:ext>
            </a:extLst>
          </p:cNvPr>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F56631A3-3C32-B2CB-ACAC-224C68D79FDE}"/>
              </a:ext>
            </a:extLst>
          </p:cNvPr>
          <p:cNvSpPr>
            <a:spLocks noGrp="1"/>
          </p:cNvSpPr>
          <p:nvPr>
            <p:ph type="dt" sz="half" idx="10"/>
          </p:nvPr>
        </p:nvSpPr>
        <p:spPr/>
        <p:txBody>
          <a:body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C6400387-4182-6D70-2D40-B07F432BE0A9}"/>
              </a:ext>
            </a:extLst>
          </p:cNvPr>
          <p:cNvSpPr>
            <a:spLocks noGrp="1"/>
          </p:cNvSpPr>
          <p:nvPr>
            <p:ph type="ftr" sz="quarter" idx="11"/>
          </p:nvPr>
        </p:nvSpPr>
        <p:spPr/>
        <p:txBody>
          <a:body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FFEF90CF-D3E7-B627-9D1F-7499402A61AA}"/>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3111642819"/>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a:extLst>
              <a:ext uri="{FF2B5EF4-FFF2-40B4-BE49-F238E27FC236}">
                <a16:creationId xmlns:a16="http://schemas.microsoft.com/office/drawing/2014/main" id="{3F50EE34-39C4-2877-F346-CC2567ED191C}"/>
              </a:ext>
            </a:extLst>
          </p:cNvPr>
          <p:cNvSpPr>
            <a:spLocks noGrp="1"/>
          </p:cNvSpPr>
          <p:nvPr>
            <p:ph type="title" orient="vert"/>
          </p:nvPr>
        </p:nvSpPr>
        <p:spPr>
          <a:xfrm>
            <a:off x="8724900" y="365125"/>
            <a:ext cx="2628900" cy="5811838"/>
          </a:xfrm>
        </p:spPr>
        <p:txBody>
          <a:bodyPr vert="eaVert"/>
          <a:lstStyle/>
          <a:p>
            <a:r>
              <a:rPr lang="zh-TW" altLang="en-US"/>
              <a:t>按一下以編輯母片標題樣式</a:t>
            </a:r>
          </a:p>
        </p:txBody>
      </p:sp>
      <p:sp>
        <p:nvSpPr>
          <p:cNvPr id="3" name="直排文字版面配置區 2">
            <a:extLst>
              <a:ext uri="{FF2B5EF4-FFF2-40B4-BE49-F238E27FC236}">
                <a16:creationId xmlns:a16="http://schemas.microsoft.com/office/drawing/2014/main" id="{D344F7D3-6EC7-AC45-C716-3B5FA33B599A}"/>
              </a:ext>
            </a:extLst>
          </p:cNvPr>
          <p:cNvSpPr>
            <a:spLocks noGrp="1"/>
          </p:cNvSpPr>
          <p:nvPr>
            <p:ph type="body" orient="vert" idx="1"/>
          </p:nvPr>
        </p:nvSpPr>
        <p:spPr>
          <a:xfrm>
            <a:off x="838200" y="365125"/>
            <a:ext cx="7734300" cy="5811838"/>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2011B19D-AED1-BFF2-F1A7-68FDC646C8BF}"/>
              </a:ext>
            </a:extLst>
          </p:cNvPr>
          <p:cNvSpPr>
            <a:spLocks noGrp="1"/>
          </p:cNvSpPr>
          <p:nvPr>
            <p:ph type="dt" sz="half" idx="10"/>
          </p:nvPr>
        </p:nvSpPr>
        <p:spPr/>
        <p:txBody>
          <a:body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33A53A50-DDAA-913C-E9B6-84F8B53B448A}"/>
              </a:ext>
            </a:extLst>
          </p:cNvPr>
          <p:cNvSpPr>
            <a:spLocks noGrp="1"/>
          </p:cNvSpPr>
          <p:nvPr>
            <p:ph type="ftr" sz="quarter" idx="11"/>
          </p:nvPr>
        </p:nvSpPr>
        <p:spPr/>
        <p:txBody>
          <a:body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68F4FDD4-941C-19DA-7FA6-E266BD633A7D}"/>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869133009"/>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空白">
    <p:spTree>
      <p:nvGrpSpPr>
        <p:cNvPr id="1" name=""/>
        <p:cNvGrpSpPr/>
        <p:nvPr/>
      </p:nvGrpSpPr>
      <p:grpSpPr>
        <a:xfrm>
          <a:off x="0" y="0"/>
          <a:ext cx="0" cy="0"/>
          <a:chOff x="0" y="0"/>
          <a:chExt cx="0" cy="0"/>
        </a:xfrm>
      </p:grpSpPr>
      <p:sp>
        <p:nvSpPr>
          <p:cNvPr id="3" name="Rectangle 6">
            <a:extLst>
              <a:ext uri="{FF2B5EF4-FFF2-40B4-BE49-F238E27FC236}">
                <a16:creationId xmlns:a16="http://schemas.microsoft.com/office/drawing/2014/main" id="{3163B859-1C08-E369-8886-2E554B073067}"/>
              </a:ext>
            </a:extLst>
          </p:cNvPr>
          <p:cNvSpPr>
            <a:spLocks/>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Content Placeholder 2">
            <a:extLst>
              <a:ext uri="{FF2B5EF4-FFF2-40B4-BE49-F238E27FC236}">
                <a16:creationId xmlns:a16="http://schemas.microsoft.com/office/drawing/2014/main" id="{63E383EB-C4C0-7742-66BB-82DE15F83F20}"/>
              </a:ext>
            </a:extLst>
          </p:cNvPr>
          <p:cNvSpPr>
            <a:spLocks noGrp="1"/>
          </p:cNvSpPr>
          <p:nvPr>
            <p:ph idx="1"/>
          </p:nvPr>
        </p:nvSpPr>
        <p:spPr>
          <a:xfrm>
            <a:off x="1066800" y="1320333"/>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15" name="日期版面配置區 14">
            <a:extLst>
              <a:ext uri="{FF2B5EF4-FFF2-40B4-BE49-F238E27FC236}">
                <a16:creationId xmlns:a16="http://schemas.microsoft.com/office/drawing/2014/main" id="{DF8A3C6B-FAFD-663A-497B-CA322B7C3FE7}"/>
              </a:ext>
            </a:extLst>
          </p:cNvPr>
          <p:cNvSpPr>
            <a:spLocks noGrp="1"/>
          </p:cNvSpPr>
          <p:nvPr>
            <p:ph type="dt" sz="half" idx="10"/>
          </p:nvPr>
        </p:nvSpPr>
        <p:spPr>
          <a:xfrm>
            <a:off x="230852" y="6485185"/>
            <a:ext cx="2472271" cy="365125"/>
          </a:xfrm>
          <a:prstGeom prst="rect">
            <a:avLst/>
          </a:prstGeom>
        </p:spPr>
        <p:txBody>
          <a:bodyPr/>
          <a:lstStyle/>
          <a:p>
            <a:r>
              <a:rPr lang="en-US" altLang="zh-TW" dirty="0"/>
              <a:t>©2022 Tong </a:t>
            </a:r>
            <a:r>
              <a:rPr lang="en-US" altLang="zh-TW" dirty="0" err="1"/>
              <a:t>Hsing</a:t>
            </a:r>
            <a:endParaRPr lang="en-US" altLang="zh-TW" dirty="0"/>
          </a:p>
        </p:txBody>
      </p:sp>
      <p:sp>
        <p:nvSpPr>
          <p:cNvPr id="16" name="頁尾版面配置區 15">
            <a:extLst>
              <a:ext uri="{FF2B5EF4-FFF2-40B4-BE49-F238E27FC236}">
                <a16:creationId xmlns:a16="http://schemas.microsoft.com/office/drawing/2014/main" id="{77438D26-98C1-E38E-1DA2-EB12032EFF2F}"/>
              </a:ext>
            </a:extLst>
          </p:cNvPr>
          <p:cNvSpPr>
            <a:spLocks noGrp="1"/>
          </p:cNvSpPr>
          <p:nvPr>
            <p:ph type="ftr" sz="quarter" idx="11"/>
          </p:nvPr>
        </p:nvSpPr>
        <p:spPr>
          <a:xfrm>
            <a:off x="3686185" y="6485185"/>
            <a:ext cx="4822804" cy="365125"/>
          </a:xfrm>
          <a:prstGeom prst="rect">
            <a:avLst/>
          </a:prstGeom>
        </p:spPr>
        <p:txBody>
          <a:bodyPr/>
          <a:lstStyle/>
          <a:p>
            <a:r>
              <a:rPr lang="en-US" altLang="zh-TW" dirty="0"/>
              <a:t>Tong </a:t>
            </a:r>
            <a:r>
              <a:rPr lang="en-US" altLang="zh-TW" dirty="0" err="1"/>
              <a:t>hsing</a:t>
            </a:r>
            <a:r>
              <a:rPr lang="en-US" altLang="zh-TW"/>
              <a:t> property</a:t>
            </a:r>
            <a:endParaRPr lang="en-US" altLang="zh-TW" dirty="0"/>
          </a:p>
        </p:txBody>
      </p:sp>
      <p:sp>
        <p:nvSpPr>
          <p:cNvPr id="17" name="投影片編號版面配置區 16">
            <a:extLst>
              <a:ext uri="{FF2B5EF4-FFF2-40B4-BE49-F238E27FC236}">
                <a16:creationId xmlns:a16="http://schemas.microsoft.com/office/drawing/2014/main" id="{1F672578-CA3D-1537-47E7-139AF5897916}"/>
              </a:ext>
            </a:extLst>
          </p:cNvPr>
          <p:cNvSpPr>
            <a:spLocks noGrp="1"/>
          </p:cNvSpPr>
          <p:nvPr>
            <p:ph type="sldNum" sz="quarter" idx="12"/>
          </p:nvPr>
        </p:nvSpPr>
        <p:spPr>
          <a:xfrm>
            <a:off x="10684398" y="6485185"/>
            <a:ext cx="1312025" cy="365125"/>
          </a:xfrm>
          <a:prstGeom prst="rect">
            <a:avLst/>
          </a:prstGeom>
        </p:spPr>
        <p:txBody>
          <a:bodyPr/>
          <a:lstStyle/>
          <a:p>
            <a:r>
              <a:rPr lang="en-US" altLang="zh-TW"/>
              <a:t>P</a:t>
            </a:r>
            <a:fld id="{02F5EDF9-E018-422D-89A0-3D0B9D287D10}" type="slidenum">
              <a:rPr lang="zh-TW" altLang="en-US" smtClean="0"/>
              <a:pPr/>
              <a:t>‹#›</a:t>
            </a:fld>
            <a:endParaRPr lang="en-US" altLang="zh-TW" dirty="0"/>
          </a:p>
        </p:txBody>
      </p:sp>
      <p:pic>
        <p:nvPicPr>
          <p:cNvPr id="6" name="圖片 5">
            <a:extLst>
              <a:ext uri="{FF2B5EF4-FFF2-40B4-BE49-F238E27FC236}">
                <a16:creationId xmlns:a16="http://schemas.microsoft.com/office/drawing/2014/main" id="{347466EA-4B8B-2C38-3E9F-6BD266730EFF}"/>
              </a:ext>
            </a:extLst>
          </p:cNvPr>
          <p:cNvPicPr>
            <a:picLocks noChangeAspect="1"/>
          </p:cNvPicPr>
          <p:nvPr userDrawn="1"/>
        </p:nvPicPr>
        <p:blipFill>
          <a:blip r:embed="rId2"/>
          <a:stretch>
            <a:fillRect/>
          </a:stretch>
        </p:blipFill>
        <p:spPr>
          <a:xfrm>
            <a:off x="11361413" y="203086"/>
            <a:ext cx="698488" cy="584040"/>
          </a:xfrm>
          <a:prstGeom prst="rect">
            <a:avLst/>
          </a:prstGeom>
        </p:spPr>
      </p:pic>
      <p:sp>
        <p:nvSpPr>
          <p:cNvPr id="7" name="Title Placeholder 1">
            <a:extLst>
              <a:ext uri="{FF2B5EF4-FFF2-40B4-BE49-F238E27FC236}">
                <a16:creationId xmlns:a16="http://schemas.microsoft.com/office/drawing/2014/main" id="{EDC48840-A886-96C5-AEEC-E472FF9D57EE}"/>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spTree>
    <p:extLst>
      <p:ext uri="{BB962C8B-B14F-4D97-AF65-F5344CB8AC3E}">
        <p14:creationId xmlns:p14="http://schemas.microsoft.com/office/powerpoint/2010/main" val="21187826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1_標題投影片">
    <p:spTree>
      <p:nvGrpSpPr>
        <p:cNvPr id="1" name=""/>
        <p:cNvGrpSpPr/>
        <p:nvPr/>
      </p:nvGrpSpPr>
      <p:grpSpPr>
        <a:xfrm>
          <a:off x="0" y="0"/>
          <a:ext cx="0" cy="0"/>
          <a:chOff x="0" y="0"/>
          <a:chExt cx="0" cy="0"/>
        </a:xfrm>
      </p:grpSpPr>
      <p:sp>
        <p:nvSpPr>
          <p:cNvPr id="14" name="Rectangle 6">
            <a:extLst>
              <a:ext uri="{FF2B5EF4-FFF2-40B4-BE49-F238E27FC236}">
                <a16:creationId xmlns:a16="http://schemas.microsoft.com/office/drawing/2014/main" id="{8A5FB165-FC29-102C-E72E-20BDB3441C64}"/>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Content Placeholder 2">
            <a:extLst>
              <a:ext uri="{FF2B5EF4-FFF2-40B4-BE49-F238E27FC236}">
                <a16:creationId xmlns:a16="http://schemas.microsoft.com/office/drawing/2014/main" id="{DB640D4B-EBF0-B2B5-5F9A-14E6ABF711BC}"/>
              </a:ext>
            </a:extLst>
          </p:cNvPr>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6" name="Title Placeholder 1">
            <a:extLst>
              <a:ext uri="{FF2B5EF4-FFF2-40B4-BE49-F238E27FC236}">
                <a16:creationId xmlns:a16="http://schemas.microsoft.com/office/drawing/2014/main" id="{D6829A15-0CA0-B280-A8CD-71A43BC8143E}"/>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cxnSp>
        <p:nvCxnSpPr>
          <p:cNvPr id="2" name="Straight Connector 9">
            <a:extLst>
              <a:ext uri="{FF2B5EF4-FFF2-40B4-BE49-F238E27FC236}">
                <a16:creationId xmlns:a16="http://schemas.microsoft.com/office/drawing/2014/main" id="{23836D53-8107-5467-1D0C-8FFA9E86F30F}"/>
              </a:ext>
            </a:extLst>
          </p:cNvPr>
          <p:cNvCxnSpPr>
            <a:cxnSpLocks/>
          </p:cNvCxnSpPr>
          <p:nvPr userDrawn="1"/>
        </p:nvCxnSpPr>
        <p:spPr>
          <a:xfrm>
            <a:off x="1736435" y="4614762"/>
            <a:ext cx="8848436"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96994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標題及內容">
    <p:spTree>
      <p:nvGrpSpPr>
        <p:cNvPr id="1" name=""/>
        <p:cNvGrpSpPr/>
        <p:nvPr/>
      </p:nvGrpSpPr>
      <p:grpSpPr>
        <a:xfrm>
          <a:off x="0" y="0"/>
          <a:ext cx="0" cy="0"/>
          <a:chOff x="0" y="0"/>
          <a:chExt cx="0" cy="0"/>
        </a:xfrm>
      </p:grpSpPr>
      <p:sp>
        <p:nvSpPr>
          <p:cNvPr id="15" name="Title Placeholder 1">
            <a:extLst>
              <a:ext uri="{FF2B5EF4-FFF2-40B4-BE49-F238E27FC236}">
                <a16:creationId xmlns:a16="http://schemas.microsoft.com/office/drawing/2014/main" id="{7A65039A-802A-6CFC-0CA9-59FD9B3F2834}"/>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sp>
        <p:nvSpPr>
          <p:cNvPr id="3" name="Content Placeholder 2"/>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pic>
        <p:nvPicPr>
          <p:cNvPr id="8" name="圖片 7">
            <a:extLst>
              <a:ext uri="{FF2B5EF4-FFF2-40B4-BE49-F238E27FC236}">
                <a16:creationId xmlns:a16="http://schemas.microsoft.com/office/drawing/2014/main" id="{3059DB8E-EA07-19B5-33F4-0F3FF3039645}"/>
              </a:ext>
            </a:extLst>
          </p:cNvPr>
          <p:cNvPicPr>
            <a:picLocks noChangeAspect="1"/>
          </p:cNvPicPr>
          <p:nvPr userDrawn="1"/>
        </p:nvPicPr>
        <p:blipFill>
          <a:blip r:embed="rId2"/>
          <a:stretch>
            <a:fillRect/>
          </a:stretch>
        </p:blipFill>
        <p:spPr>
          <a:xfrm>
            <a:off x="5596084" y="3304021"/>
            <a:ext cx="999831" cy="249958"/>
          </a:xfrm>
          <a:prstGeom prst="rect">
            <a:avLst/>
          </a:prstGeom>
        </p:spPr>
      </p:pic>
      <p:sp>
        <p:nvSpPr>
          <p:cNvPr id="7" name="Rectangle 6">
            <a:extLst>
              <a:ext uri="{FF2B5EF4-FFF2-40B4-BE49-F238E27FC236}">
                <a16:creationId xmlns:a16="http://schemas.microsoft.com/office/drawing/2014/main" id="{CAE5EC01-EA05-6869-F560-07DD87D0680D}"/>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日期版面配置區 11">
            <a:extLst>
              <a:ext uri="{FF2B5EF4-FFF2-40B4-BE49-F238E27FC236}">
                <a16:creationId xmlns:a16="http://schemas.microsoft.com/office/drawing/2014/main" id="{C2A09997-DBBB-2920-9EBD-876873C2FC49}"/>
              </a:ext>
            </a:extLst>
          </p:cNvPr>
          <p:cNvSpPr>
            <a:spLocks noGrp="1"/>
          </p:cNvSpPr>
          <p:nvPr>
            <p:ph type="dt" sz="half" idx="10"/>
          </p:nvPr>
        </p:nvSpPr>
        <p:spPr/>
        <p:txBody>
          <a:bodyPr/>
          <a:lstStyle/>
          <a:p>
            <a:r>
              <a:rPr lang="en-US" altLang="zh-TW"/>
              <a:t>©2022 Tong Hsing</a:t>
            </a:r>
            <a:endParaRPr lang="en-US" altLang="zh-TW" dirty="0"/>
          </a:p>
        </p:txBody>
      </p:sp>
      <p:sp>
        <p:nvSpPr>
          <p:cNvPr id="13" name="頁尾版面配置區 12">
            <a:extLst>
              <a:ext uri="{FF2B5EF4-FFF2-40B4-BE49-F238E27FC236}">
                <a16:creationId xmlns:a16="http://schemas.microsoft.com/office/drawing/2014/main" id="{A22D3ECF-6602-D9FD-A8D0-8AD9FF3087EE}"/>
              </a:ext>
            </a:extLst>
          </p:cNvPr>
          <p:cNvSpPr>
            <a:spLocks noGrp="1"/>
          </p:cNvSpPr>
          <p:nvPr>
            <p:ph type="ftr" sz="quarter" idx="11"/>
          </p:nvPr>
        </p:nvSpPr>
        <p:spPr/>
        <p:txBody>
          <a:bodyPr/>
          <a:lstStyle/>
          <a:p>
            <a:r>
              <a:rPr lang="en-US" altLang="zh-TW"/>
              <a:t>Tong hsing property</a:t>
            </a:r>
            <a:endParaRPr lang="en-US" altLang="zh-TW" dirty="0"/>
          </a:p>
        </p:txBody>
      </p:sp>
      <p:sp>
        <p:nvSpPr>
          <p:cNvPr id="14" name="投影片編號版面配置區 13">
            <a:extLst>
              <a:ext uri="{FF2B5EF4-FFF2-40B4-BE49-F238E27FC236}">
                <a16:creationId xmlns:a16="http://schemas.microsoft.com/office/drawing/2014/main" id="{1D08FA3A-9E79-1320-1D93-9F7C9AA6354F}"/>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1728484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章節標題">
    <p:spTree>
      <p:nvGrpSpPr>
        <p:cNvPr id="1" name=""/>
        <p:cNvGrpSpPr/>
        <p:nvPr/>
      </p:nvGrpSpPr>
      <p:grpSpPr>
        <a:xfrm>
          <a:off x="0" y="0"/>
          <a:ext cx="0" cy="0"/>
          <a:chOff x="0" y="0"/>
          <a:chExt cx="0" cy="0"/>
        </a:xfrm>
      </p:grpSpPr>
      <p:sp>
        <p:nvSpPr>
          <p:cNvPr id="10" name="Rectangle 6">
            <a:extLst>
              <a:ext uri="{FF2B5EF4-FFF2-40B4-BE49-F238E27FC236}">
                <a16:creationId xmlns:a16="http://schemas.microsoft.com/office/drawing/2014/main" id="{1500CC22-D46D-7276-E36F-32E0152BA3A4}"/>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Date Placeholder 3">
            <a:extLst>
              <a:ext uri="{FF2B5EF4-FFF2-40B4-BE49-F238E27FC236}">
                <a16:creationId xmlns:a16="http://schemas.microsoft.com/office/drawing/2014/main" id="{F8F97DA4-279C-B490-82C2-393F6E4ED362}"/>
              </a:ext>
            </a:extLst>
          </p:cNvPr>
          <p:cNvSpPr>
            <a:spLocks noGrp="1"/>
          </p:cNvSpPr>
          <p:nvPr>
            <p:ph type="dt" sz="half" idx="2"/>
          </p:nvPr>
        </p:nvSpPr>
        <p:spPr>
          <a:xfrm>
            <a:off x="230852" y="6485185"/>
            <a:ext cx="2472271" cy="365125"/>
          </a:xfrm>
          <a:prstGeom prst="rect">
            <a:avLst/>
          </a:prstGeom>
        </p:spPr>
        <p:txBody>
          <a:bodyPr vert="horz" lIns="91440" tIns="45720" rIns="91440" bIns="45720" rtlCol="0" anchor="ctr"/>
          <a:lstStyle>
            <a:lvl1pPr algn="l">
              <a:defRPr sz="1200">
                <a:solidFill>
                  <a:srgbClr val="FFFFFF"/>
                </a:solidFill>
              </a:defRPr>
            </a:lvl1pPr>
          </a:lstStyle>
          <a:p>
            <a:r>
              <a:rPr lang="en-US" altLang="zh-TW"/>
              <a:t>©2022 Tong</a:t>
            </a:r>
            <a:r>
              <a:rPr lang="zh-TW" altLang="en-US"/>
              <a:t> </a:t>
            </a:r>
            <a:r>
              <a:rPr lang="en-US" altLang="zh-TW"/>
              <a:t>Hsing</a:t>
            </a:r>
            <a:endParaRPr lang="en-US" altLang="zh-TW" dirty="0"/>
          </a:p>
        </p:txBody>
      </p:sp>
      <p:sp>
        <p:nvSpPr>
          <p:cNvPr id="12" name="Footer Placeholder 4">
            <a:extLst>
              <a:ext uri="{FF2B5EF4-FFF2-40B4-BE49-F238E27FC236}">
                <a16:creationId xmlns:a16="http://schemas.microsoft.com/office/drawing/2014/main" id="{CF9887D6-892E-2021-E8A2-1693A4D1C0A6}"/>
              </a:ext>
            </a:extLst>
          </p:cNvPr>
          <p:cNvSpPr>
            <a:spLocks noGrp="1"/>
          </p:cNvSpPr>
          <p:nvPr>
            <p:ph type="ftr" sz="quarter" idx="3"/>
          </p:nvPr>
        </p:nvSpPr>
        <p:spPr>
          <a:xfrm>
            <a:off x="3686185" y="6485185"/>
            <a:ext cx="4822804" cy="365125"/>
          </a:xfrm>
          <a:prstGeom prst="rect">
            <a:avLst/>
          </a:prstGeom>
        </p:spPr>
        <p:txBody>
          <a:bodyPr vert="horz" lIns="91440" tIns="45720" rIns="91440" bIns="45720" rtlCol="0" anchor="ctr"/>
          <a:lstStyle>
            <a:lvl1pPr algn="ctr">
              <a:defRPr sz="1200" cap="all" baseline="0">
                <a:solidFill>
                  <a:srgbClr val="FFFFFF"/>
                </a:solidFill>
              </a:defRPr>
            </a:lvl1pPr>
          </a:lstStyle>
          <a:p>
            <a:r>
              <a:rPr lang="en-US" altLang="zh-TW"/>
              <a:t>Tong hsing property</a:t>
            </a:r>
            <a:endParaRPr lang="en-US" altLang="zh-TW" dirty="0"/>
          </a:p>
        </p:txBody>
      </p:sp>
      <p:sp>
        <p:nvSpPr>
          <p:cNvPr id="13" name="Slide Number Placeholder 5">
            <a:extLst>
              <a:ext uri="{FF2B5EF4-FFF2-40B4-BE49-F238E27FC236}">
                <a16:creationId xmlns:a16="http://schemas.microsoft.com/office/drawing/2014/main" id="{CE43BE7D-43DB-CEB0-A28D-1DFFA9A10A0C}"/>
              </a:ext>
            </a:extLst>
          </p:cNvPr>
          <p:cNvSpPr>
            <a:spLocks noGrp="1"/>
          </p:cNvSpPr>
          <p:nvPr>
            <p:ph type="sldNum" sz="quarter" idx="4"/>
          </p:nvPr>
        </p:nvSpPr>
        <p:spPr>
          <a:xfrm>
            <a:off x="10684398" y="6485185"/>
            <a:ext cx="1312025" cy="365125"/>
          </a:xfrm>
          <a:prstGeom prst="rect">
            <a:avLst/>
          </a:prstGeom>
        </p:spPr>
        <p:txBody>
          <a:bodyPr vert="horz" lIns="91440" tIns="45720" rIns="91440" bIns="45720" rtlCol="0" anchor="ctr"/>
          <a:lstStyle>
            <a:lvl1pPr algn="r">
              <a:defRPr sz="1200">
                <a:solidFill>
                  <a:srgbClr val="FFFFFF"/>
                </a:solidFill>
              </a:defRPr>
            </a:lvl1pPr>
          </a:lstStyle>
          <a:p>
            <a:r>
              <a:rPr lang="en-US" altLang="zh-TW" dirty="0"/>
              <a:t>P</a:t>
            </a:r>
            <a:fld id="{02F5EDF9-E018-422D-89A0-3D0B9D287D10}" type="slidenum">
              <a:rPr lang="zh-TW" altLang="en-US" smtClean="0"/>
              <a:pPr/>
              <a:t>‹#›</a:t>
            </a:fld>
            <a:endParaRPr lang="en-US" altLang="zh-TW" dirty="0"/>
          </a:p>
        </p:txBody>
      </p:sp>
      <p:sp>
        <p:nvSpPr>
          <p:cNvPr id="14" name="Content Placeholder 2">
            <a:extLst>
              <a:ext uri="{FF2B5EF4-FFF2-40B4-BE49-F238E27FC236}">
                <a16:creationId xmlns:a16="http://schemas.microsoft.com/office/drawing/2014/main" id="{19EE28A5-C83B-0D68-4001-1391A90DBA65}"/>
              </a:ext>
            </a:extLst>
          </p:cNvPr>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2" name="Title Placeholder 1">
            <a:extLst>
              <a:ext uri="{FF2B5EF4-FFF2-40B4-BE49-F238E27FC236}">
                <a16:creationId xmlns:a16="http://schemas.microsoft.com/office/drawing/2014/main" id="{514965BC-FE07-131C-6077-D16A42A197E1}"/>
              </a:ext>
            </a:extLst>
          </p:cNvPr>
          <p:cNvSpPr txBox="1">
            <a:spLocks/>
          </p:cNvSpPr>
          <p:nvPr userDrawn="1"/>
        </p:nvSpPr>
        <p:spPr>
          <a:xfrm>
            <a:off x="409666" y="313431"/>
            <a:ext cx="9966960" cy="741012"/>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rgbClr val="003F7C"/>
                </a:solidFill>
                <a:latin typeface="+mj-lt"/>
                <a:ea typeface="+mj-ea"/>
                <a:cs typeface="+mj-cs"/>
              </a:defRPr>
            </a:lvl1pPr>
          </a:lstStyle>
          <a:p>
            <a:r>
              <a:rPr lang="zh-TW" altLang="en-US"/>
              <a:t>按一下以編輯母片標題樣式</a:t>
            </a:r>
            <a:endParaRPr lang="en-US" dirty="0"/>
          </a:p>
        </p:txBody>
      </p:sp>
    </p:spTree>
    <p:extLst>
      <p:ext uri="{BB962C8B-B14F-4D97-AF65-F5344CB8AC3E}">
        <p14:creationId xmlns:p14="http://schemas.microsoft.com/office/powerpoint/2010/main" val="26666286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userDrawn="1">
  <p:cSld name="2_空白">
    <p:spTree>
      <p:nvGrpSpPr>
        <p:cNvPr id="1" name=""/>
        <p:cNvGrpSpPr/>
        <p:nvPr/>
      </p:nvGrpSpPr>
      <p:grpSpPr>
        <a:xfrm>
          <a:off x="0" y="0"/>
          <a:ext cx="0" cy="0"/>
          <a:chOff x="0" y="0"/>
          <a:chExt cx="0" cy="0"/>
        </a:xfrm>
      </p:grpSpPr>
      <p:sp>
        <p:nvSpPr>
          <p:cNvPr id="3" name="Rectangle 6">
            <a:extLst>
              <a:ext uri="{FF2B5EF4-FFF2-40B4-BE49-F238E27FC236}">
                <a16:creationId xmlns:a16="http://schemas.microsoft.com/office/drawing/2014/main" id="{3163B859-1C08-E369-8886-2E554B073067}"/>
              </a:ext>
            </a:extLst>
          </p:cNvPr>
          <p:cNvSpPr>
            <a:spLocks/>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Content Placeholder 2">
            <a:extLst>
              <a:ext uri="{FF2B5EF4-FFF2-40B4-BE49-F238E27FC236}">
                <a16:creationId xmlns:a16="http://schemas.microsoft.com/office/drawing/2014/main" id="{63E383EB-C4C0-7742-66BB-82DE15F83F20}"/>
              </a:ext>
            </a:extLst>
          </p:cNvPr>
          <p:cNvSpPr>
            <a:spLocks noGrp="1"/>
          </p:cNvSpPr>
          <p:nvPr>
            <p:ph idx="1"/>
          </p:nvPr>
        </p:nvSpPr>
        <p:spPr>
          <a:xfrm>
            <a:off x="1066800" y="1320333"/>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15" name="日期版面配置區 14">
            <a:extLst>
              <a:ext uri="{FF2B5EF4-FFF2-40B4-BE49-F238E27FC236}">
                <a16:creationId xmlns:a16="http://schemas.microsoft.com/office/drawing/2014/main" id="{DF8A3C6B-FAFD-663A-497B-CA322B7C3FE7}"/>
              </a:ext>
            </a:extLst>
          </p:cNvPr>
          <p:cNvSpPr>
            <a:spLocks noGrp="1"/>
          </p:cNvSpPr>
          <p:nvPr>
            <p:ph type="dt" sz="half" idx="10"/>
          </p:nvPr>
        </p:nvSpPr>
        <p:spPr>
          <a:xfrm>
            <a:off x="230852" y="6485185"/>
            <a:ext cx="2472271" cy="365125"/>
          </a:xfrm>
          <a:prstGeom prst="rect">
            <a:avLst/>
          </a:prstGeom>
        </p:spPr>
        <p:txBody>
          <a:bodyPr/>
          <a:lstStyle/>
          <a:p>
            <a:r>
              <a:rPr lang="en-US" altLang="zh-TW" dirty="0"/>
              <a:t>©2022 Tong </a:t>
            </a:r>
            <a:r>
              <a:rPr lang="en-US" altLang="zh-TW" dirty="0" err="1"/>
              <a:t>Hsing</a:t>
            </a:r>
            <a:endParaRPr lang="en-US" altLang="zh-TW" dirty="0"/>
          </a:p>
        </p:txBody>
      </p:sp>
      <p:sp>
        <p:nvSpPr>
          <p:cNvPr id="16" name="頁尾版面配置區 15">
            <a:extLst>
              <a:ext uri="{FF2B5EF4-FFF2-40B4-BE49-F238E27FC236}">
                <a16:creationId xmlns:a16="http://schemas.microsoft.com/office/drawing/2014/main" id="{77438D26-98C1-E38E-1DA2-EB12032EFF2F}"/>
              </a:ext>
            </a:extLst>
          </p:cNvPr>
          <p:cNvSpPr>
            <a:spLocks noGrp="1"/>
          </p:cNvSpPr>
          <p:nvPr>
            <p:ph type="ftr" sz="quarter" idx="11"/>
          </p:nvPr>
        </p:nvSpPr>
        <p:spPr>
          <a:xfrm>
            <a:off x="3686185" y="6485185"/>
            <a:ext cx="4822804" cy="365125"/>
          </a:xfrm>
          <a:prstGeom prst="rect">
            <a:avLst/>
          </a:prstGeom>
        </p:spPr>
        <p:txBody>
          <a:bodyPr/>
          <a:lstStyle/>
          <a:p>
            <a:r>
              <a:rPr lang="en-US" altLang="zh-TW" dirty="0"/>
              <a:t>Tong </a:t>
            </a:r>
            <a:r>
              <a:rPr lang="en-US" altLang="zh-TW" dirty="0" err="1"/>
              <a:t>hsing</a:t>
            </a:r>
            <a:r>
              <a:rPr lang="en-US" altLang="zh-TW"/>
              <a:t> property</a:t>
            </a:r>
            <a:endParaRPr lang="en-US" altLang="zh-TW" dirty="0"/>
          </a:p>
        </p:txBody>
      </p:sp>
      <p:sp>
        <p:nvSpPr>
          <p:cNvPr id="17" name="投影片編號版面配置區 16">
            <a:extLst>
              <a:ext uri="{FF2B5EF4-FFF2-40B4-BE49-F238E27FC236}">
                <a16:creationId xmlns:a16="http://schemas.microsoft.com/office/drawing/2014/main" id="{1F672578-CA3D-1537-47E7-139AF5897916}"/>
              </a:ext>
            </a:extLst>
          </p:cNvPr>
          <p:cNvSpPr>
            <a:spLocks noGrp="1"/>
          </p:cNvSpPr>
          <p:nvPr>
            <p:ph type="sldNum" sz="quarter" idx="12"/>
          </p:nvPr>
        </p:nvSpPr>
        <p:spPr>
          <a:xfrm>
            <a:off x="10684398" y="6485185"/>
            <a:ext cx="1312025" cy="365125"/>
          </a:xfrm>
          <a:prstGeom prst="rect">
            <a:avLst/>
          </a:prstGeom>
        </p:spPr>
        <p:txBody>
          <a:bodyPr/>
          <a:lstStyle/>
          <a:p>
            <a:r>
              <a:rPr lang="en-US" altLang="zh-TW"/>
              <a:t>P</a:t>
            </a:r>
            <a:fld id="{02F5EDF9-E018-422D-89A0-3D0B9D287D10}" type="slidenum">
              <a:rPr lang="zh-TW" altLang="en-US" smtClean="0"/>
              <a:pPr/>
              <a:t>‹#›</a:t>
            </a:fld>
            <a:endParaRPr lang="en-US" altLang="zh-TW" dirty="0"/>
          </a:p>
        </p:txBody>
      </p:sp>
      <p:pic>
        <p:nvPicPr>
          <p:cNvPr id="6" name="圖片 5">
            <a:extLst>
              <a:ext uri="{FF2B5EF4-FFF2-40B4-BE49-F238E27FC236}">
                <a16:creationId xmlns:a16="http://schemas.microsoft.com/office/drawing/2014/main" id="{347466EA-4B8B-2C38-3E9F-6BD266730EFF}"/>
              </a:ext>
            </a:extLst>
          </p:cNvPr>
          <p:cNvPicPr>
            <a:picLocks noChangeAspect="1"/>
          </p:cNvPicPr>
          <p:nvPr userDrawn="1"/>
        </p:nvPicPr>
        <p:blipFill>
          <a:blip r:embed="rId2"/>
          <a:stretch>
            <a:fillRect/>
          </a:stretch>
        </p:blipFill>
        <p:spPr>
          <a:xfrm>
            <a:off x="11361413" y="203086"/>
            <a:ext cx="698488" cy="584040"/>
          </a:xfrm>
          <a:prstGeom prst="rect">
            <a:avLst/>
          </a:prstGeom>
        </p:spPr>
      </p:pic>
      <p:sp>
        <p:nvSpPr>
          <p:cNvPr id="7" name="Title Placeholder 1">
            <a:extLst>
              <a:ext uri="{FF2B5EF4-FFF2-40B4-BE49-F238E27FC236}">
                <a16:creationId xmlns:a16="http://schemas.microsoft.com/office/drawing/2014/main" id="{EDC48840-A886-96C5-AEEC-E472FF9D57EE}"/>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spTree>
    <p:extLst>
      <p:ext uri="{BB962C8B-B14F-4D97-AF65-F5344CB8AC3E}">
        <p14:creationId xmlns:p14="http://schemas.microsoft.com/office/powerpoint/2010/main" val="23401847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2_標題投影片">
    <p:spTree>
      <p:nvGrpSpPr>
        <p:cNvPr id="1" name=""/>
        <p:cNvGrpSpPr/>
        <p:nvPr/>
      </p:nvGrpSpPr>
      <p:grpSpPr>
        <a:xfrm>
          <a:off x="0" y="0"/>
          <a:ext cx="0" cy="0"/>
          <a:chOff x="0" y="0"/>
          <a:chExt cx="0" cy="0"/>
        </a:xfrm>
      </p:grpSpPr>
      <p:sp>
        <p:nvSpPr>
          <p:cNvPr id="14" name="Rectangle 6">
            <a:extLst>
              <a:ext uri="{FF2B5EF4-FFF2-40B4-BE49-F238E27FC236}">
                <a16:creationId xmlns:a16="http://schemas.microsoft.com/office/drawing/2014/main" id="{8A5FB165-FC29-102C-E72E-20BDB3441C64}"/>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Content Placeholder 2">
            <a:extLst>
              <a:ext uri="{FF2B5EF4-FFF2-40B4-BE49-F238E27FC236}">
                <a16:creationId xmlns:a16="http://schemas.microsoft.com/office/drawing/2014/main" id="{DB640D4B-EBF0-B2B5-5F9A-14E6ABF711BC}"/>
              </a:ext>
            </a:extLst>
          </p:cNvPr>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6" name="Title Placeholder 1">
            <a:extLst>
              <a:ext uri="{FF2B5EF4-FFF2-40B4-BE49-F238E27FC236}">
                <a16:creationId xmlns:a16="http://schemas.microsoft.com/office/drawing/2014/main" id="{D6829A15-0CA0-B280-A8CD-71A43BC8143E}"/>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cxnSp>
        <p:nvCxnSpPr>
          <p:cNvPr id="2" name="Straight Connector 9">
            <a:extLst>
              <a:ext uri="{FF2B5EF4-FFF2-40B4-BE49-F238E27FC236}">
                <a16:creationId xmlns:a16="http://schemas.microsoft.com/office/drawing/2014/main" id="{23836D53-8107-5467-1D0C-8FFA9E86F30F}"/>
              </a:ext>
            </a:extLst>
          </p:cNvPr>
          <p:cNvCxnSpPr>
            <a:cxnSpLocks/>
          </p:cNvCxnSpPr>
          <p:nvPr userDrawn="1"/>
        </p:nvCxnSpPr>
        <p:spPr>
          <a:xfrm>
            <a:off x="1736435" y="4614762"/>
            <a:ext cx="8848436"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49502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_標題及內容">
    <p:spTree>
      <p:nvGrpSpPr>
        <p:cNvPr id="1" name=""/>
        <p:cNvGrpSpPr/>
        <p:nvPr/>
      </p:nvGrpSpPr>
      <p:grpSpPr>
        <a:xfrm>
          <a:off x="0" y="0"/>
          <a:ext cx="0" cy="0"/>
          <a:chOff x="0" y="0"/>
          <a:chExt cx="0" cy="0"/>
        </a:xfrm>
      </p:grpSpPr>
      <p:sp>
        <p:nvSpPr>
          <p:cNvPr id="15" name="Title Placeholder 1">
            <a:extLst>
              <a:ext uri="{FF2B5EF4-FFF2-40B4-BE49-F238E27FC236}">
                <a16:creationId xmlns:a16="http://schemas.microsoft.com/office/drawing/2014/main" id="{7A65039A-802A-6CFC-0CA9-59FD9B3F2834}"/>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sp>
        <p:nvSpPr>
          <p:cNvPr id="3" name="Content Placeholder 2"/>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pic>
        <p:nvPicPr>
          <p:cNvPr id="8" name="圖片 7">
            <a:extLst>
              <a:ext uri="{FF2B5EF4-FFF2-40B4-BE49-F238E27FC236}">
                <a16:creationId xmlns:a16="http://schemas.microsoft.com/office/drawing/2014/main" id="{3059DB8E-EA07-19B5-33F4-0F3FF3039645}"/>
              </a:ext>
            </a:extLst>
          </p:cNvPr>
          <p:cNvPicPr>
            <a:picLocks noChangeAspect="1"/>
          </p:cNvPicPr>
          <p:nvPr userDrawn="1"/>
        </p:nvPicPr>
        <p:blipFill>
          <a:blip r:embed="rId2"/>
          <a:stretch>
            <a:fillRect/>
          </a:stretch>
        </p:blipFill>
        <p:spPr>
          <a:xfrm>
            <a:off x="5596084" y="3304021"/>
            <a:ext cx="999831" cy="249958"/>
          </a:xfrm>
          <a:prstGeom prst="rect">
            <a:avLst/>
          </a:prstGeom>
        </p:spPr>
      </p:pic>
      <p:sp>
        <p:nvSpPr>
          <p:cNvPr id="7" name="Rectangle 6">
            <a:extLst>
              <a:ext uri="{FF2B5EF4-FFF2-40B4-BE49-F238E27FC236}">
                <a16:creationId xmlns:a16="http://schemas.microsoft.com/office/drawing/2014/main" id="{CAE5EC01-EA05-6869-F560-07DD87D0680D}"/>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日期版面配置區 11">
            <a:extLst>
              <a:ext uri="{FF2B5EF4-FFF2-40B4-BE49-F238E27FC236}">
                <a16:creationId xmlns:a16="http://schemas.microsoft.com/office/drawing/2014/main" id="{C2A09997-DBBB-2920-9EBD-876873C2FC49}"/>
              </a:ext>
            </a:extLst>
          </p:cNvPr>
          <p:cNvSpPr>
            <a:spLocks noGrp="1"/>
          </p:cNvSpPr>
          <p:nvPr>
            <p:ph type="dt" sz="half" idx="10"/>
          </p:nvPr>
        </p:nvSpPr>
        <p:spPr/>
        <p:txBody>
          <a:bodyPr/>
          <a:lstStyle/>
          <a:p>
            <a:r>
              <a:rPr lang="en-US" altLang="zh-TW"/>
              <a:t>©2022 Tong Hsing</a:t>
            </a:r>
            <a:endParaRPr lang="en-US" altLang="zh-TW" dirty="0"/>
          </a:p>
        </p:txBody>
      </p:sp>
      <p:sp>
        <p:nvSpPr>
          <p:cNvPr id="13" name="頁尾版面配置區 12">
            <a:extLst>
              <a:ext uri="{FF2B5EF4-FFF2-40B4-BE49-F238E27FC236}">
                <a16:creationId xmlns:a16="http://schemas.microsoft.com/office/drawing/2014/main" id="{A22D3ECF-6602-D9FD-A8D0-8AD9FF3087EE}"/>
              </a:ext>
            </a:extLst>
          </p:cNvPr>
          <p:cNvSpPr>
            <a:spLocks noGrp="1"/>
          </p:cNvSpPr>
          <p:nvPr>
            <p:ph type="ftr" sz="quarter" idx="11"/>
          </p:nvPr>
        </p:nvSpPr>
        <p:spPr/>
        <p:txBody>
          <a:bodyPr/>
          <a:lstStyle/>
          <a:p>
            <a:r>
              <a:rPr lang="en-US" altLang="zh-TW"/>
              <a:t>Tong hsing property</a:t>
            </a:r>
            <a:endParaRPr lang="en-US" altLang="zh-TW" dirty="0"/>
          </a:p>
        </p:txBody>
      </p:sp>
      <p:sp>
        <p:nvSpPr>
          <p:cNvPr id="14" name="投影片編號版面配置區 13">
            <a:extLst>
              <a:ext uri="{FF2B5EF4-FFF2-40B4-BE49-F238E27FC236}">
                <a16:creationId xmlns:a16="http://schemas.microsoft.com/office/drawing/2014/main" id="{1D08FA3A-9E79-1320-1D93-9F7C9AA6354F}"/>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7211598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_章節標題">
    <p:spTree>
      <p:nvGrpSpPr>
        <p:cNvPr id="1" name=""/>
        <p:cNvGrpSpPr/>
        <p:nvPr/>
      </p:nvGrpSpPr>
      <p:grpSpPr>
        <a:xfrm>
          <a:off x="0" y="0"/>
          <a:ext cx="0" cy="0"/>
          <a:chOff x="0" y="0"/>
          <a:chExt cx="0" cy="0"/>
        </a:xfrm>
      </p:grpSpPr>
      <p:sp>
        <p:nvSpPr>
          <p:cNvPr id="10" name="Rectangle 6">
            <a:extLst>
              <a:ext uri="{FF2B5EF4-FFF2-40B4-BE49-F238E27FC236}">
                <a16:creationId xmlns:a16="http://schemas.microsoft.com/office/drawing/2014/main" id="{1500CC22-D46D-7276-E36F-32E0152BA3A4}"/>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Date Placeholder 3">
            <a:extLst>
              <a:ext uri="{FF2B5EF4-FFF2-40B4-BE49-F238E27FC236}">
                <a16:creationId xmlns:a16="http://schemas.microsoft.com/office/drawing/2014/main" id="{F8F97DA4-279C-B490-82C2-393F6E4ED362}"/>
              </a:ext>
            </a:extLst>
          </p:cNvPr>
          <p:cNvSpPr>
            <a:spLocks noGrp="1"/>
          </p:cNvSpPr>
          <p:nvPr>
            <p:ph type="dt" sz="half" idx="2"/>
          </p:nvPr>
        </p:nvSpPr>
        <p:spPr>
          <a:xfrm>
            <a:off x="230852" y="6485185"/>
            <a:ext cx="2472271" cy="365125"/>
          </a:xfrm>
          <a:prstGeom prst="rect">
            <a:avLst/>
          </a:prstGeom>
        </p:spPr>
        <p:txBody>
          <a:bodyPr vert="horz" lIns="91440" tIns="45720" rIns="91440" bIns="45720" rtlCol="0" anchor="ctr"/>
          <a:lstStyle>
            <a:lvl1pPr algn="l">
              <a:defRPr sz="1200">
                <a:solidFill>
                  <a:srgbClr val="FFFFFF"/>
                </a:solidFill>
              </a:defRPr>
            </a:lvl1pPr>
          </a:lstStyle>
          <a:p>
            <a:r>
              <a:rPr lang="en-US" altLang="zh-TW"/>
              <a:t>©2022 Tong</a:t>
            </a:r>
            <a:r>
              <a:rPr lang="zh-TW" altLang="en-US"/>
              <a:t> </a:t>
            </a:r>
            <a:r>
              <a:rPr lang="en-US" altLang="zh-TW"/>
              <a:t>Hsing</a:t>
            </a:r>
            <a:endParaRPr lang="en-US" altLang="zh-TW" dirty="0"/>
          </a:p>
        </p:txBody>
      </p:sp>
      <p:sp>
        <p:nvSpPr>
          <p:cNvPr id="12" name="Footer Placeholder 4">
            <a:extLst>
              <a:ext uri="{FF2B5EF4-FFF2-40B4-BE49-F238E27FC236}">
                <a16:creationId xmlns:a16="http://schemas.microsoft.com/office/drawing/2014/main" id="{CF9887D6-892E-2021-E8A2-1693A4D1C0A6}"/>
              </a:ext>
            </a:extLst>
          </p:cNvPr>
          <p:cNvSpPr>
            <a:spLocks noGrp="1"/>
          </p:cNvSpPr>
          <p:nvPr>
            <p:ph type="ftr" sz="quarter" idx="3"/>
          </p:nvPr>
        </p:nvSpPr>
        <p:spPr>
          <a:xfrm>
            <a:off x="3686185" y="6485185"/>
            <a:ext cx="4822804" cy="365125"/>
          </a:xfrm>
          <a:prstGeom prst="rect">
            <a:avLst/>
          </a:prstGeom>
        </p:spPr>
        <p:txBody>
          <a:bodyPr vert="horz" lIns="91440" tIns="45720" rIns="91440" bIns="45720" rtlCol="0" anchor="ctr"/>
          <a:lstStyle>
            <a:lvl1pPr algn="ctr">
              <a:defRPr sz="1200" cap="all" baseline="0">
                <a:solidFill>
                  <a:srgbClr val="FFFFFF"/>
                </a:solidFill>
              </a:defRPr>
            </a:lvl1pPr>
          </a:lstStyle>
          <a:p>
            <a:r>
              <a:rPr lang="en-US" altLang="zh-TW"/>
              <a:t>Tong hsing property</a:t>
            </a:r>
            <a:endParaRPr lang="en-US" altLang="zh-TW" dirty="0"/>
          </a:p>
        </p:txBody>
      </p:sp>
      <p:sp>
        <p:nvSpPr>
          <p:cNvPr id="13" name="Slide Number Placeholder 5">
            <a:extLst>
              <a:ext uri="{FF2B5EF4-FFF2-40B4-BE49-F238E27FC236}">
                <a16:creationId xmlns:a16="http://schemas.microsoft.com/office/drawing/2014/main" id="{CE43BE7D-43DB-CEB0-A28D-1DFFA9A10A0C}"/>
              </a:ext>
            </a:extLst>
          </p:cNvPr>
          <p:cNvSpPr>
            <a:spLocks noGrp="1"/>
          </p:cNvSpPr>
          <p:nvPr>
            <p:ph type="sldNum" sz="quarter" idx="4"/>
          </p:nvPr>
        </p:nvSpPr>
        <p:spPr>
          <a:xfrm>
            <a:off x="10684398" y="6485185"/>
            <a:ext cx="1312025" cy="365125"/>
          </a:xfrm>
          <a:prstGeom prst="rect">
            <a:avLst/>
          </a:prstGeom>
        </p:spPr>
        <p:txBody>
          <a:bodyPr vert="horz" lIns="91440" tIns="45720" rIns="91440" bIns="45720" rtlCol="0" anchor="ctr"/>
          <a:lstStyle>
            <a:lvl1pPr algn="r">
              <a:defRPr sz="1200">
                <a:solidFill>
                  <a:srgbClr val="FFFFFF"/>
                </a:solidFill>
              </a:defRPr>
            </a:lvl1pPr>
          </a:lstStyle>
          <a:p>
            <a:r>
              <a:rPr lang="en-US" altLang="zh-TW" dirty="0"/>
              <a:t>P</a:t>
            </a:r>
            <a:fld id="{02F5EDF9-E018-422D-89A0-3D0B9D287D10}" type="slidenum">
              <a:rPr lang="zh-TW" altLang="en-US" smtClean="0"/>
              <a:pPr/>
              <a:t>‹#›</a:t>
            </a:fld>
            <a:endParaRPr lang="en-US" altLang="zh-TW" dirty="0"/>
          </a:p>
        </p:txBody>
      </p:sp>
      <p:sp>
        <p:nvSpPr>
          <p:cNvPr id="14" name="Content Placeholder 2">
            <a:extLst>
              <a:ext uri="{FF2B5EF4-FFF2-40B4-BE49-F238E27FC236}">
                <a16:creationId xmlns:a16="http://schemas.microsoft.com/office/drawing/2014/main" id="{19EE28A5-C83B-0D68-4001-1391A90DBA65}"/>
              </a:ext>
            </a:extLst>
          </p:cNvPr>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2" name="Title Placeholder 1">
            <a:extLst>
              <a:ext uri="{FF2B5EF4-FFF2-40B4-BE49-F238E27FC236}">
                <a16:creationId xmlns:a16="http://schemas.microsoft.com/office/drawing/2014/main" id="{514965BC-FE07-131C-6077-D16A42A197E1}"/>
              </a:ext>
            </a:extLst>
          </p:cNvPr>
          <p:cNvSpPr txBox="1">
            <a:spLocks/>
          </p:cNvSpPr>
          <p:nvPr userDrawn="1"/>
        </p:nvSpPr>
        <p:spPr>
          <a:xfrm>
            <a:off x="409666" y="313431"/>
            <a:ext cx="9966960" cy="741012"/>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rgbClr val="003F7C"/>
                </a:solidFill>
                <a:latin typeface="+mj-lt"/>
                <a:ea typeface="+mj-ea"/>
                <a:cs typeface="+mj-cs"/>
              </a:defRPr>
            </a:lvl1pPr>
          </a:lstStyle>
          <a:p>
            <a:r>
              <a:rPr lang="zh-TW" altLang="en-US"/>
              <a:t>按一下以編輯母片標題樣式</a:t>
            </a:r>
            <a:endParaRPr lang="en-US" dirty="0"/>
          </a:p>
        </p:txBody>
      </p:sp>
    </p:spTree>
    <p:extLst>
      <p:ext uri="{BB962C8B-B14F-4D97-AF65-F5344CB8AC3E}">
        <p14:creationId xmlns:p14="http://schemas.microsoft.com/office/powerpoint/2010/main" val="18097265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6CA1C70-774C-C0F9-AAC1-66BFE6AF689A}"/>
              </a:ext>
            </a:extLst>
          </p:cNvPr>
          <p:cNvSpPr>
            <a:spLocks noGrp="1"/>
          </p:cNvSpPr>
          <p:nvPr>
            <p:ph type="title"/>
          </p:nvPr>
        </p:nvSpPr>
        <p:spPr/>
        <p:txBody>
          <a:bodyPr/>
          <a:lstStyle/>
          <a:p>
            <a:r>
              <a:rPr lang="zh-TW" altLang="en-US"/>
              <a:t>按一下以編輯母片標題樣式</a:t>
            </a:r>
          </a:p>
        </p:txBody>
      </p:sp>
      <p:sp>
        <p:nvSpPr>
          <p:cNvPr id="3" name="內容版面配置區 2">
            <a:extLst>
              <a:ext uri="{FF2B5EF4-FFF2-40B4-BE49-F238E27FC236}">
                <a16:creationId xmlns:a16="http://schemas.microsoft.com/office/drawing/2014/main" id="{049A878E-DF9E-B299-2DB3-2533629AC2B1}"/>
              </a:ext>
            </a:extLst>
          </p:cNvPr>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E1E57F52-6F6A-44F0-D4E7-119089DF9E0B}"/>
              </a:ext>
            </a:extLst>
          </p:cNvPr>
          <p:cNvSpPr>
            <a:spLocks noGrp="1"/>
          </p:cNvSpPr>
          <p:nvPr>
            <p:ph type="dt" sz="half" idx="10"/>
          </p:nvPr>
        </p:nvSpPr>
        <p:spPr/>
        <p:txBody>
          <a:body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CF6CA04C-BF0D-D64F-0CC9-565692F33743}"/>
              </a:ext>
            </a:extLst>
          </p:cNvPr>
          <p:cNvSpPr>
            <a:spLocks noGrp="1"/>
          </p:cNvSpPr>
          <p:nvPr>
            <p:ph type="ftr" sz="quarter" idx="11"/>
          </p:nvPr>
        </p:nvSpPr>
        <p:spPr/>
        <p:txBody>
          <a:body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114C20C7-A162-D156-3A70-AD3AB17BFB81}"/>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pic>
        <p:nvPicPr>
          <p:cNvPr id="7" name="圖片 6">
            <a:extLst>
              <a:ext uri="{FF2B5EF4-FFF2-40B4-BE49-F238E27FC236}">
                <a16:creationId xmlns:a16="http://schemas.microsoft.com/office/drawing/2014/main" id="{42876517-8E52-BE2B-22AE-CAA4C7D6E58B}"/>
              </a:ext>
            </a:extLst>
          </p:cNvPr>
          <p:cNvPicPr>
            <a:picLocks noChangeAspect="1"/>
          </p:cNvPicPr>
          <p:nvPr userDrawn="1"/>
        </p:nvPicPr>
        <p:blipFill>
          <a:blip r:embed="rId2"/>
          <a:stretch>
            <a:fillRect/>
          </a:stretch>
        </p:blipFill>
        <p:spPr>
          <a:xfrm>
            <a:off x="5596084" y="3304021"/>
            <a:ext cx="999831" cy="249958"/>
          </a:xfrm>
          <a:prstGeom prst="rect">
            <a:avLst/>
          </a:prstGeom>
        </p:spPr>
      </p:pic>
      <p:sp>
        <p:nvSpPr>
          <p:cNvPr id="8" name="Rectangle 6">
            <a:extLst>
              <a:ext uri="{FF2B5EF4-FFF2-40B4-BE49-F238E27FC236}">
                <a16:creationId xmlns:a16="http://schemas.microsoft.com/office/drawing/2014/main" id="{B872317E-25A5-540D-6CB2-2EF7EC5766B6}"/>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6157359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zh-TW" altLang="en-US"/>
              <a:t>按一下以編輯母片標題樣式</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TW" altLang="en-US"/>
              <a:t>按一下以編輯母片子標題樣式</a:t>
            </a:r>
            <a:endParaRPr lang="en-US" dirty="0"/>
          </a:p>
        </p:txBody>
      </p:sp>
      <p:sp>
        <p:nvSpPr>
          <p:cNvPr id="4" name="Date Placeholder 3"/>
          <p:cNvSpPr>
            <a:spLocks noGrp="1"/>
          </p:cNvSpPr>
          <p:nvPr>
            <p:ph type="dt" sz="half" idx="10"/>
          </p:nvPr>
        </p:nvSpPr>
        <p:spPr/>
        <p:txBody>
          <a:bodyPr/>
          <a:lstStyle/>
          <a:p>
            <a:endParaRPr lang="en-US" altLang="zh-TW"/>
          </a:p>
        </p:txBody>
      </p:sp>
      <p:sp>
        <p:nvSpPr>
          <p:cNvPr id="5" name="Footer Placeholder 4"/>
          <p:cNvSpPr>
            <a:spLocks noGrp="1"/>
          </p:cNvSpPr>
          <p:nvPr>
            <p:ph type="ftr" sz="quarter" idx="11"/>
          </p:nvPr>
        </p:nvSpPr>
        <p:spPr/>
        <p:txBody>
          <a:bodyPr/>
          <a:lstStyle/>
          <a:p>
            <a:r>
              <a:rPr lang="en-US" altLang="zh-TW"/>
              <a:t>1234</a:t>
            </a:r>
          </a:p>
        </p:txBody>
      </p:sp>
      <p:sp>
        <p:nvSpPr>
          <p:cNvPr id="6" name="Slide Number Placeholder 5"/>
          <p:cNvSpPr>
            <a:spLocks noGrp="1"/>
          </p:cNvSpPr>
          <p:nvPr>
            <p:ph type="sldNum" sz="quarter" idx="12"/>
          </p:nvPr>
        </p:nvSpPr>
        <p:spPr/>
        <p:txBody>
          <a:bodyPr/>
          <a:lstStyle/>
          <a:p>
            <a:fld id="{8E4AAD29-88B3-44DF-AF09-46E00A761792}" type="slidenum">
              <a:rPr lang="zh-TW" altLang="en-US" smtClean="0"/>
              <a:pPr/>
              <a:t>‹#›</a:t>
            </a:fld>
            <a:endParaRPr lang="en-US" altLang="zh-TW"/>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61502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endParaRPr lang="en-US" altLang="zh-TW"/>
          </a:p>
        </p:txBody>
      </p:sp>
      <p:sp>
        <p:nvSpPr>
          <p:cNvPr id="5" name="Footer Placeholder 4"/>
          <p:cNvSpPr>
            <a:spLocks noGrp="1"/>
          </p:cNvSpPr>
          <p:nvPr>
            <p:ph type="ftr" sz="quarter" idx="11"/>
          </p:nvPr>
        </p:nvSpPr>
        <p:spPr/>
        <p:txBody>
          <a:bodyPr/>
          <a:lstStyle/>
          <a:p>
            <a:r>
              <a:rPr lang="en-US" altLang="zh-TW"/>
              <a:t>1234</a:t>
            </a:r>
          </a:p>
        </p:txBody>
      </p:sp>
      <p:sp>
        <p:nvSpPr>
          <p:cNvPr id="6" name="Slide Number Placeholder 5"/>
          <p:cNvSpPr>
            <a:spLocks noGrp="1"/>
          </p:cNvSpPr>
          <p:nvPr>
            <p:ph type="sldNum" sz="quarter" idx="12"/>
          </p:nvPr>
        </p:nvSpPr>
        <p:spPr/>
        <p:txBody>
          <a:body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5600896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secHead" preserve="1">
  <p:cSld name="章節標題">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zh-TW" altLang="en-US"/>
              <a:t>按一下以編輯母片標題樣式</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endParaRPr lang="en-US" altLang="zh-TW"/>
          </a:p>
        </p:txBody>
      </p:sp>
      <p:sp>
        <p:nvSpPr>
          <p:cNvPr id="5" name="Footer Placeholder 4"/>
          <p:cNvSpPr>
            <a:spLocks noGrp="1"/>
          </p:cNvSpPr>
          <p:nvPr>
            <p:ph type="ftr" sz="quarter" idx="11"/>
          </p:nvPr>
        </p:nvSpPr>
        <p:spPr/>
        <p:txBody>
          <a:bodyPr/>
          <a:lstStyle/>
          <a:p>
            <a:r>
              <a:rPr lang="en-US" altLang="zh-TW"/>
              <a:t>1234</a:t>
            </a:r>
          </a:p>
        </p:txBody>
      </p:sp>
      <p:sp>
        <p:nvSpPr>
          <p:cNvPr id="6" name="Slide Number Placeholder 5"/>
          <p:cNvSpPr>
            <a:spLocks noGrp="1"/>
          </p:cNvSpPr>
          <p:nvPr>
            <p:ph type="sldNum" sz="quarter" idx="12"/>
          </p:nvPr>
        </p:nvSpPr>
        <p:spPr/>
        <p:txBody>
          <a:bodyPr/>
          <a:lstStyle/>
          <a:p>
            <a:fld id="{02F5EDF9-E018-422D-89A0-3D0B9D287D10}" type="slidenum">
              <a:rPr lang="zh-TW" altLang="en-US" smtClean="0"/>
              <a:pPr/>
              <a:t>‹#›</a:t>
            </a:fld>
            <a:endParaRPr lang="en-US" altLang="zh-TW"/>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6673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zh-TW" altLang="en-US"/>
              <a:t>按一下以編輯母片標題樣式</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endParaRPr lang="en-US" altLang="zh-TW"/>
          </a:p>
        </p:txBody>
      </p:sp>
      <p:sp>
        <p:nvSpPr>
          <p:cNvPr id="6" name="Footer Placeholder 5"/>
          <p:cNvSpPr>
            <a:spLocks noGrp="1"/>
          </p:cNvSpPr>
          <p:nvPr>
            <p:ph type="ftr" sz="quarter" idx="11"/>
          </p:nvPr>
        </p:nvSpPr>
        <p:spPr/>
        <p:txBody>
          <a:bodyPr/>
          <a:lstStyle/>
          <a:p>
            <a:r>
              <a:rPr lang="en-US" altLang="zh-TW"/>
              <a:t>1234</a:t>
            </a:r>
          </a:p>
        </p:txBody>
      </p:sp>
      <p:sp>
        <p:nvSpPr>
          <p:cNvPr id="7" name="Slide Number Placeholder 6"/>
          <p:cNvSpPr>
            <a:spLocks noGrp="1"/>
          </p:cNvSpPr>
          <p:nvPr>
            <p:ph type="sldNum" sz="quarter" idx="12"/>
          </p:nvPr>
        </p:nvSpPr>
        <p:spPr/>
        <p:txBody>
          <a:body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271776982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zh-TW" altLang="en-US"/>
              <a:t>按一下以編輯母片標題樣式</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Content Placeholder 3"/>
          <p:cNvSpPr>
            <a:spLocks noGrp="1"/>
          </p:cNvSpPr>
          <p:nvPr>
            <p:ph sz="half" idx="2"/>
          </p:nvPr>
        </p:nvSpPr>
        <p:spPr>
          <a:xfrm>
            <a:off x="1097280" y="2582335"/>
            <a:ext cx="4937760" cy="328676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Content Placeholder 5"/>
          <p:cNvSpPr>
            <a:spLocks noGrp="1"/>
          </p:cNvSpPr>
          <p:nvPr>
            <p:ph sz="quarter" idx="4"/>
          </p:nvPr>
        </p:nvSpPr>
        <p:spPr>
          <a:xfrm>
            <a:off x="6217920" y="2582334"/>
            <a:ext cx="4937760" cy="328676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7" name="Date Placeholder 6"/>
          <p:cNvSpPr>
            <a:spLocks noGrp="1"/>
          </p:cNvSpPr>
          <p:nvPr>
            <p:ph type="dt" sz="half" idx="10"/>
          </p:nvPr>
        </p:nvSpPr>
        <p:spPr/>
        <p:txBody>
          <a:bodyPr/>
          <a:lstStyle/>
          <a:p>
            <a:endParaRPr lang="en-US" altLang="zh-TW"/>
          </a:p>
        </p:txBody>
      </p:sp>
      <p:sp>
        <p:nvSpPr>
          <p:cNvPr id="8" name="Footer Placeholder 7"/>
          <p:cNvSpPr>
            <a:spLocks noGrp="1"/>
          </p:cNvSpPr>
          <p:nvPr>
            <p:ph type="ftr" sz="quarter" idx="11"/>
          </p:nvPr>
        </p:nvSpPr>
        <p:spPr/>
        <p:txBody>
          <a:bodyPr/>
          <a:lstStyle/>
          <a:p>
            <a:r>
              <a:rPr lang="en-US" altLang="zh-TW"/>
              <a:t>1234</a:t>
            </a:r>
          </a:p>
        </p:txBody>
      </p:sp>
      <p:sp>
        <p:nvSpPr>
          <p:cNvPr id="9" name="Slide Number Placeholder 8"/>
          <p:cNvSpPr>
            <a:spLocks noGrp="1"/>
          </p:cNvSpPr>
          <p:nvPr>
            <p:ph type="sldNum" sz="quarter" idx="12"/>
          </p:nvPr>
        </p:nvSpPr>
        <p:spPr/>
        <p:txBody>
          <a:body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151701786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Date Placeholder 2"/>
          <p:cNvSpPr>
            <a:spLocks noGrp="1"/>
          </p:cNvSpPr>
          <p:nvPr>
            <p:ph type="dt" sz="half" idx="10"/>
          </p:nvPr>
        </p:nvSpPr>
        <p:spPr/>
        <p:txBody>
          <a:bodyPr/>
          <a:lstStyle/>
          <a:p>
            <a:endParaRPr lang="en-US" altLang="zh-TW"/>
          </a:p>
        </p:txBody>
      </p:sp>
      <p:sp>
        <p:nvSpPr>
          <p:cNvPr id="4" name="Footer Placeholder 3"/>
          <p:cNvSpPr>
            <a:spLocks noGrp="1"/>
          </p:cNvSpPr>
          <p:nvPr>
            <p:ph type="ftr" sz="quarter" idx="11"/>
          </p:nvPr>
        </p:nvSpPr>
        <p:spPr/>
        <p:txBody>
          <a:bodyPr/>
          <a:lstStyle/>
          <a:p>
            <a:r>
              <a:rPr lang="en-US" altLang="zh-TW"/>
              <a:t>1234</a:t>
            </a:r>
          </a:p>
        </p:txBody>
      </p:sp>
      <p:sp>
        <p:nvSpPr>
          <p:cNvPr id="5" name="Slide Number Placeholder 4"/>
          <p:cNvSpPr>
            <a:spLocks noGrp="1"/>
          </p:cNvSpPr>
          <p:nvPr>
            <p:ph type="sldNum" sz="quarter" idx="12"/>
          </p:nvPr>
        </p:nvSpPr>
        <p:spPr/>
        <p:txBody>
          <a:bodyPr/>
          <a:lstStyle/>
          <a:p>
            <a:fld id="{88A02921-1256-4CAA-88EA-C76E5D082C2F}" type="slidenum">
              <a:rPr lang="zh-TW" altLang="en-US" smtClean="0"/>
              <a:pPr/>
              <a:t>‹#›</a:t>
            </a:fld>
            <a:endParaRPr lang="en-US" altLang="zh-TW"/>
          </a:p>
        </p:txBody>
      </p:sp>
    </p:spTree>
    <p:extLst>
      <p:ext uri="{BB962C8B-B14F-4D97-AF65-F5344CB8AC3E}">
        <p14:creationId xmlns:p14="http://schemas.microsoft.com/office/powerpoint/2010/main" val="394675628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en-US" altLang="zh-TW"/>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altLang="zh-TW"/>
              <a:t>1234</a:t>
            </a:r>
          </a:p>
        </p:txBody>
      </p:sp>
      <p:sp>
        <p:nvSpPr>
          <p:cNvPr id="9" name="Slide Number Placeholder 8"/>
          <p:cNvSpPr>
            <a:spLocks noGrp="1"/>
          </p:cNvSpPr>
          <p:nvPr>
            <p:ph type="sldNum" sz="quarter" idx="12"/>
          </p:nvPr>
        </p:nvSpPr>
        <p:spPr/>
        <p:txBody>
          <a:bodyPr/>
          <a:lstStyle/>
          <a:p>
            <a:fld id="{6159F89F-55C1-444F-ACC8-C1BE3CDE8A11}" type="slidenum">
              <a:rPr lang="zh-TW" altLang="en-US" smtClean="0"/>
              <a:pPr/>
              <a:t>‹#›</a:t>
            </a:fld>
            <a:endParaRPr lang="en-US" altLang="zh-TW"/>
          </a:p>
        </p:txBody>
      </p:sp>
    </p:spTree>
    <p:extLst>
      <p:ext uri="{BB962C8B-B14F-4D97-AF65-F5344CB8AC3E}">
        <p14:creationId xmlns:p14="http://schemas.microsoft.com/office/powerpoint/2010/main" val="271954009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objTx" preserve="1">
  <p:cSld name="含輔助字幕的內容">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zh-TW" altLang="en-US"/>
              <a:t>按一下以編輯母片標題樣式</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altLang="zh-TW"/>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en-US" altLang="zh-TW"/>
              <a:t>1234</a:t>
            </a: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230192443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picTx" preserve="1">
  <p:cSld name="含輔助字幕的圖片">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zh-TW" altLang="en-US"/>
              <a:t>按一下以編輯母片標題樣式</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a:t>按一下圖示以新增圖片</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Date Placeholder 4"/>
          <p:cNvSpPr>
            <a:spLocks noGrp="1"/>
          </p:cNvSpPr>
          <p:nvPr>
            <p:ph type="dt" sz="half" idx="10"/>
          </p:nvPr>
        </p:nvSpPr>
        <p:spPr/>
        <p:txBody>
          <a:bodyPr/>
          <a:lstStyle/>
          <a:p>
            <a:endParaRPr lang="en-US" altLang="zh-TW"/>
          </a:p>
        </p:txBody>
      </p:sp>
      <p:sp>
        <p:nvSpPr>
          <p:cNvPr id="6" name="Footer Placeholder 5"/>
          <p:cNvSpPr>
            <a:spLocks noGrp="1"/>
          </p:cNvSpPr>
          <p:nvPr>
            <p:ph type="ftr" sz="quarter" idx="11"/>
          </p:nvPr>
        </p:nvSpPr>
        <p:spPr/>
        <p:txBody>
          <a:bodyPr/>
          <a:lstStyle/>
          <a:p>
            <a:r>
              <a:rPr lang="en-US" altLang="zh-TW"/>
              <a:t>1234</a:t>
            </a:r>
          </a:p>
        </p:txBody>
      </p:sp>
      <p:sp>
        <p:nvSpPr>
          <p:cNvPr id="7" name="Slide Number Placeholder 6"/>
          <p:cNvSpPr>
            <a:spLocks noGrp="1"/>
          </p:cNvSpPr>
          <p:nvPr>
            <p:ph type="sldNum" sz="quarter" idx="12"/>
          </p:nvPr>
        </p:nvSpPr>
        <p:spPr/>
        <p:txBody>
          <a:body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159185603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endParaRPr lang="en-US" altLang="zh-TW"/>
          </a:p>
        </p:txBody>
      </p:sp>
      <p:sp>
        <p:nvSpPr>
          <p:cNvPr id="5" name="Footer Placeholder 4"/>
          <p:cNvSpPr>
            <a:spLocks noGrp="1"/>
          </p:cNvSpPr>
          <p:nvPr>
            <p:ph type="ftr" sz="quarter" idx="11"/>
          </p:nvPr>
        </p:nvSpPr>
        <p:spPr/>
        <p:txBody>
          <a:bodyPr/>
          <a:lstStyle/>
          <a:p>
            <a:r>
              <a:rPr lang="en-US" altLang="zh-TW"/>
              <a:t>1234</a:t>
            </a:r>
          </a:p>
        </p:txBody>
      </p:sp>
      <p:sp>
        <p:nvSpPr>
          <p:cNvPr id="6" name="Slide Number Placeholder 5"/>
          <p:cNvSpPr>
            <a:spLocks noGrp="1"/>
          </p:cNvSpPr>
          <p:nvPr>
            <p:ph type="sldNum" sz="quarter" idx="12"/>
          </p:nvPr>
        </p:nvSpPr>
        <p:spPr/>
        <p:txBody>
          <a:bodyPr/>
          <a:lstStyle/>
          <a:p>
            <a:fld id="{BC268FC8-2254-4476-B46A-765AF921CBE2}" type="slidenum">
              <a:rPr lang="zh-TW" altLang="en-US" smtClean="0"/>
              <a:pPr/>
              <a:t>‹#›</a:t>
            </a:fld>
            <a:endParaRPr lang="en-US" altLang="zh-TW"/>
          </a:p>
        </p:txBody>
      </p:sp>
    </p:spTree>
    <p:extLst>
      <p:ext uri="{BB962C8B-B14F-4D97-AF65-F5344CB8AC3E}">
        <p14:creationId xmlns:p14="http://schemas.microsoft.com/office/powerpoint/2010/main" val="4084662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A51C30C-E066-8EC8-2908-5724AB1975EB}"/>
              </a:ext>
            </a:extLst>
          </p:cNvPr>
          <p:cNvSpPr>
            <a:spLocks noGrp="1"/>
          </p:cNvSpPr>
          <p:nvPr>
            <p:ph type="title"/>
          </p:nvPr>
        </p:nvSpPr>
        <p:spPr>
          <a:xfrm>
            <a:off x="831850" y="1709738"/>
            <a:ext cx="10515600" cy="2852737"/>
          </a:xfrm>
        </p:spPr>
        <p:txBody>
          <a:bodyPr anchor="b"/>
          <a:lstStyle>
            <a:lvl1pPr>
              <a:defRPr sz="6000"/>
            </a:lvl1pPr>
          </a:lstStyle>
          <a:p>
            <a:r>
              <a:rPr lang="zh-TW" altLang="en-US"/>
              <a:t>按一下以編輯母片標題樣式</a:t>
            </a:r>
          </a:p>
        </p:txBody>
      </p:sp>
      <p:sp>
        <p:nvSpPr>
          <p:cNvPr id="3" name="文字版面配置區 2">
            <a:extLst>
              <a:ext uri="{FF2B5EF4-FFF2-40B4-BE49-F238E27FC236}">
                <a16:creationId xmlns:a16="http://schemas.microsoft.com/office/drawing/2014/main" id="{0459B5A6-D27C-0A46-BFDE-8E89DB04844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zh-TW" altLang="en-US"/>
              <a:t>按一下以編輯母片文字樣式</a:t>
            </a:r>
          </a:p>
        </p:txBody>
      </p:sp>
      <p:sp>
        <p:nvSpPr>
          <p:cNvPr id="4" name="日期版面配置區 3">
            <a:extLst>
              <a:ext uri="{FF2B5EF4-FFF2-40B4-BE49-F238E27FC236}">
                <a16:creationId xmlns:a16="http://schemas.microsoft.com/office/drawing/2014/main" id="{01D932D9-4F4E-A312-62E8-D81D765528A0}"/>
              </a:ext>
            </a:extLst>
          </p:cNvPr>
          <p:cNvSpPr>
            <a:spLocks noGrp="1"/>
          </p:cNvSpPr>
          <p:nvPr>
            <p:ph type="dt" sz="half" idx="10"/>
          </p:nvPr>
        </p:nvSpPr>
        <p:spPr/>
        <p:txBody>
          <a:body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D995E22F-D006-EECC-6479-22E7E37FBE84}"/>
              </a:ext>
            </a:extLst>
          </p:cNvPr>
          <p:cNvSpPr>
            <a:spLocks noGrp="1"/>
          </p:cNvSpPr>
          <p:nvPr>
            <p:ph type="ftr" sz="quarter" idx="11"/>
          </p:nvPr>
        </p:nvSpPr>
        <p:spPr/>
        <p:txBody>
          <a:body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675028EB-B919-B76E-817F-ADC9688D6279}"/>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790115997"/>
      </p:ext>
    </p:extLst>
  </p:cSld>
  <p:clrMapOvr>
    <a:masterClrMapping/>
  </p:clrMapOvr>
  <p:hf hdr="0" ftr="0" dt="0"/>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vertTitleAndTx" preserve="1">
  <p:cSld name="直排標題及文字">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endParaRPr lang="en-US" altLang="zh-TW"/>
          </a:p>
        </p:txBody>
      </p:sp>
      <p:sp>
        <p:nvSpPr>
          <p:cNvPr id="5" name="Footer Placeholder 4"/>
          <p:cNvSpPr>
            <a:spLocks noGrp="1"/>
          </p:cNvSpPr>
          <p:nvPr>
            <p:ph type="ftr" sz="quarter" idx="11"/>
          </p:nvPr>
        </p:nvSpPr>
        <p:spPr/>
        <p:txBody>
          <a:bodyPr/>
          <a:lstStyle/>
          <a:p>
            <a:r>
              <a:rPr lang="en-US" altLang="zh-TW"/>
              <a:t>1234</a:t>
            </a:r>
          </a:p>
        </p:txBody>
      </p:sp>
      <p:sp>
        <p:nvSpPr>
          <p:cNvPr id="6" name="Slide Number Placeholder 5"/>
          <p:cNvSpPr>
            <a:spLocks noGrp="1"/>
          </p:cNvSpPr>
          <p:nvPr>
            <p:ph type="sldNum" sz="quarter" idx="12"/>
          </p:nvPr>
        </p:nvSpPr>
        <p:spPr/>
        <p:txBody>
          <a:bodyPr/>
          <a:lstStyle/>
          <a:p>
            <a:fld id="{0F345292-D412-4B43-8017-E1E23C3248E7}" type="slidenum">
              <a:rPr lang="zh-TW" altLang="en-US" smtClean="0"/>
              <a:pPr/>
              <a:t>‹#›</a:t>
            </a:fld>
            <a:endParaRPr lang="en-US" altLang="zh-TW"/>
          </a:p>
        </p:txBody>
      </p:sp>
    </p:spTree>
    <p:extLst>
      <p:ext uri="{BB962C8B-B14F-4D97-AF65-F5344CB8AC3E}">
        <p14:creationId xmlns:p14="http://schemas.microsoft.com/office/powerpoint/2010/main" val="426823354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Front Pag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7132174-888F-440C-9143-1F1DFB64FA96}"/>
              </a:ext>
            </a:extLst>
          </p:cNvPr>
          <p:cNvSpPr>
            <a:spLocks noGrp="1"/>
          </p:cNvSpPr>
          <p:nvPr>
            <p:ph type="ctrTitle"/>
          </p:nvPr>
        </p:nvSpPr>
        <p:spPr>
          <a:xfrm>
            <a:off x="1737645" y="1806033"/>
            <a:ext cx="8799320" cy="1847536"/>
          </a:xfrm>
        </p:spPr>
        <p:txBody>
          <a:bodyPr anchor="ctr">
            <a:normAutofit/>
          </a:bodyPr>
          <a:lstStyle>
            <a:lvl1pPr algn="l">
              <a:lnSpc>
                <a:spcPct val="100000"/>
              </a:lnSpc>
              <a:defRPr sz="4500"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4F2EF876-0946-46B9-87B2-3199214A073D}"/>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endParaRPr lang="en-US" altLang="zh-TW"/>
          </a:p>
        </p:txBody>
      </p:sp>
      <p:sp>
        <p:nvSpPr>
          <p:cNvPr id="5" name="頁尾版面配置區 4">
            <a:extLst>
              <a:ext uri="{FF2B5EF4-FFF2-40B4-BE49-F238E27FC236}">
                <a16:creationId xmlns:a16="http://schemas.microsoft.com/office/drawing/2014/main" id="{21279008-1B12-4A1F-8DC4-B305832C7CB4}"/>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1234</a:t>
            </a:r>
          </a:p>
        </p:txBody>
      </p:sp>
      <p:sp>
        <p:nvSpPr>
          <p:cNvPr id="6" name="投影片編號版面配置區 5">
            <a:extLst>
              <a:ext uri="{FF2B5EF4-FFF2-40B4-BE49-F238E27FC236}">
                <a16:creationId xmlns:a16="http://schemas.microsoft.com/office/drawing/2014/main" id="{A9D7CDC0-50DE-498F-80DB-1A3B4BE2856F}"/>
              </a:ext>
            </a:extLst>
          </p:cNvPr>
          <p:cNvSpPr>
            <a:spLocks noGrp="1"/>
          </p:cNvSpPr>
          <p:nvPr>
            <p:ph type="sldNum" sz="quarter" idx="12"/>
          </p:nvPr>
        </p:nvSpPr>
        <p:spPr/>
        <p:txBody>
          <a:bodyPr/>
          <a:lstStyle>
            <a:lvl1pPr>
              <a:defRPr baseline="0">
                <a:latin typeface="Calibri" panose="020F0502020204030204" pitchFamily="34" charset="0"/>
              </a:defRPr>
            </a:lvl1pPr>
          </a:lstStyle>
          <a:p>
            <a:fld id="{02F5EDF9-E018-422D-89A0-3D0B9D287D10}" type="slidenum">
              <a:rPr lang="zh-TW" altLang="en-US" smtClean="0"/>
              <a:pPr/>
              <a:t>‹#›</a:t>
            </a:fld>
            <a:endParaRPr lang="en-US" altLang="zh-TW"/>
          </a:p>
        </p:txBody>
      </p:sp>
      <p:sp>
        <p:nvSpPr>
          <p:cNvPr id="8" name="內容版面配置區 7">
            <a:extLst>
              <a:ext uri="{FF2B5EF4-FFF2-40B4-BE49-F238E27FC236}">
                <a16:creationId xmlns:a16="http://schemas.microsoft.com/office/drawing/2014/main" id="{C4388B75-AF63-4DCA-847B-284ADD927C2B}"/>
              </a:ext>
            </a:extLst>
          </p:cNvPr>
          <p:cNvSpPr>
            <a:spLocks noGrp="1"/>
          </p:cNvSpPr>
          <p:nvPr>
            <p:ph sz="quarter" idx="13"/>
          </p:nvPr>
        </p:nvSpPr>
        <p:spPr>
          <a:xfrm>
            <a:off x="1737645" y="4715042"/>
            <a:ext cx="8798594" cy="708025"/>
          </a:xfrm>
        </p:spPr>
        <p:txBody>
          <a:bodyPr anchor="ctr">
            <a:normAutofit/>
          </a:bodyPr>
          <a:lstStyle>
            <a:lvl1pPr marL="0" indent="0" algn="l">
              <a:buNone/>
              <a:defRPr sz="1800" baseline="0">
                <a:solidFill>
                  <a:srgbClr val="003F7C"/>
                </a:solidFill>
                <a:latin typeface="Calibri" panose="020F0502020204030204" pitchFamily="34" charset="0"/>
                <a:ea typeface="微軟正黑體" panose="020B0604030504040204" pitchFamily="34" charset="-120"/>
              </a:defRPr>
            </a:lvl1pPr>
            <a:lvl2pPr marL="457200" indent="0">
              <a:buNone/>
              <a:defRPr sz="1800"/>
            </a:lvl2pPr>
          </a:lstStyle>
          <a:p>
            <a:pPr lvl="0"/>
            <a:r>
              <a:rPr lang="zh-TW" altLang="en-US" dirty="0"/>
              <a:t>按一下以編輯母片文字樣式</a:t>
            </a:r>
          </a:p>
        </p:txBody>
      </p:sp>
      <p:sp>
        <p:nvSpPr>
          <p:cNvPr id="10" name="文字版面配置區 9">
            <a:extLst>
              <a:ext uri="{FF2B5EF4-FFF2-40B4-BE49-F238E27FC236}">
                <a16:creationId xmlns:a16="http://schemas.microsoft.com/office/drawing/2014/main" id="{B5AE84F3-8F44-4934-9FCF-C577317BBD51}"/>
              </a:ext>
            </a:extLst>
          </p:cNvPr>
          <p:cNvSpPr>
            <a:spLocks noGrp="1"/>
          </p:cNvSpPr>
          <p:nvPr>
            <p:ph type="body" sz="quarter" idx="15"/>
          </p:nvPr>
        </p:nvSpPr>
        <p:spPr>
          <a:xfrm>
            <a:off x="1737645" y="3777242"/>
            <a:ext cx="8798594" cy="786050"/>
          </a:xfrm>
        </p:spPr>
        <p:txBody>
          <a:bodyPr>
            <a:normAutofit/>
          </a:bodyPr>
          <a:lstStyle>
            <a:lvl1pPr marL="0" indent="0" algn="l">
              <a:buNone/>
              <a:defRPr sz="3000" baseline="0">
                <a:latin typeface="Calibri" panose="020F0502020204030204" pitchFamily="34" charset="0"/>
                <a:ea typeface="微軟正黑體" panose="020B0604030504040204" pitchFamily="34" charset="-120"/>
              </a:defRPr>
            </a:lvl1pPr>
          </a:lstStyle>
          <a:p>
            <a:pPr lvl="0"/>
            <a:endParaRPr lang="zh-TW" altLang="en-US" dirty="0"/>
          </a:p>
        </p:txBody>
      </p:sp>
    </p:spTree>
    <p:extLst>
      <p:ext uri="{BB962C8B-B14F-4D97-AF65-F5344CB8AC3E}">
        <p14:creationId xmlns:p14="http://schemas.microsoft.com/office/powerpoint/2010/main" val="2720452595"/>
      </p:ext>
    </p:extLst>
  </p:cSld>
  <p:clrMapOvr>
    <a:masterClrMapping/>
  </p:clrMapOvr>
  <p:hf hdr="0" ftr="0" dt="0"/>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Table of Contents">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39BAD10-073C-4CED-A745-4750553792A5}"/>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B437CCC4-02B6-4E4D-9F14-E800A7039BAE}"/>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endParaRPr lang="en-US" altLang="zh-TW"/>
          </a:p>
        </p:txBody>
      </p:sp>
      <p:sp>
        <p:nvSpPr>
          <p:cNvPr id="5" name="頁尾版面配置區 4">
            <a:extLst>
              <a:ext uri="{FF2B5EF4-FFF2-40B4-BE49-F238E27FC236}">
                <a16:creationId xmlns:a16="http://schemas.microsoft.com/office/drawing/2014/main" id="{2F903F07-A5BB-4A88-ADEA-59B29F87BB8F}"/>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1234</a:t>
            </a:r>
          </a:p>
        </p:txBody>
      </p:sp>
      <p:sp>
        <p:nvSpPr>
          <p:cNvPr id="6" name="投影片編號版面配置區 5">
            <a:extLst>
              <a:ext uri="{FF2B5EF4-FFF2-40B4-BE49-F238E27FC236}">
                <a16:creationId xmlns:a16="http://schemas.microsoft.com/office/drawing/2014/main" id="{66E9DB57-15FE-4FB6-8D8F-6C6EDEFBE50A}"/>
              </a:ext>
            </a:extLst>
          </p:cNvPr>
          <p:cNvSpPr>
            <a:spLocks noGrp="1"/>
          </p:cNvSpPr>
          <p:nvPr>
            <p:ph type="sldNum" sz="quarter" idx="12"/>
          </p:nvPr>
        </p:nvSpPr>
        <p:spPr/>
        <p:txBody>
          <a:bodyPr/>
          <a:lstStyle>
            <a:lvl1pPr>
              <a:defRPr baseline="0">
                <a:latin typeface="Calibri" panose="020F0502020204030204" pitchFamily="34" charset="0"/>
              </a:defRPr>
            </a:lvl1pPr>
          </a:lstStyle>
          <a:p>
            <a:fld id="{02F5EDF9-E018-422D-89A0-3D0B9D287D10}" type="slidenum">
              <a:rPr lang="zh-TW" altLang="en-US" smtClean="0"/>
              <a:pPr/>
              <a:t>‹#›</a:t>
            </a:fld>
            <a:endParaRPr lang="en-US" altLang="zh-TW"/>
          </a:p>
        </p:txBody>
      </p:sp>
      <p:sp>
        <p:nvSpPr>
          <p:cNvPr id="8" name="內容版面配置區 7">
            <a:extLst>
              <a:ext uri="{FF2B5EF4-FFF2-40B4-BE49-F238E27FC236}">
                <a16:creationId xmlns:a16="http://schemas.microsoft.com/office/drawing/2014/main" id="{0198EE10-893F-46D5-B58B-34DA1CAEF4B7}"/>
              </a:ext>
            </a:extLst>
          </p:cNvPr>
          <p:cNvSpPr>
            <a:spLocks noGrp="1"/>
          </p:cNvSpPr>
          <p:nvPr>
            <p:ph sz="quarter" idx="13"/>
          </p:nvPr>
        </p:nvSpPr>
        <p:spPr>
          <a:xfrm>
            <a:off x="512521" y="1254114"/>
            <a:ext cx="10603153" cy="4898858"/>
          </a:xfrm>
        </p:spPr>
        <p:txBody>
          <a:bodyPr>
            <a:normAutofit/>
          </a:bodyPr>
          <a:lstStyle>
            <a:lvl1pPr marL="514350" indent="-514350">
              <a:buFont typeface="+mj-lt"/>
              <a:buAutoNum type="arabicPeriod"/>
              <a:defRPr sz="3200" u="none">
                <a:solidFill>
                  <a:srgbClr val="003F7C"/>
                </a:solidFill>
                <a:latin typeface="微軟正黑體" panose="020B0604030504040204" pitchFamily="34" charset="-120"/>
                <a:ea typeface="微軟正黑體" panose="020B0604030504040204" pitchFamily="34" charset="-120"/>
              </a:defRPr>
            </a:lvl1pPr>
            <a:lvl2pPr marL="914400" indent="-457200">
              <a:buFont typeface="+mj-lt"/>
              <a:buAutoNum type="arabicPeriod"/>
              <a:defRPr sz="3200" baseline="0">
                <a:latin typeface="Calibri" panose="020F0502020204030204" pitchFamily="34" charset="0"/>
              </a:defRPr>
            </a:lvl2pPr>
            <a:lvl3pPr marL="1371600" indent="-457200">
              <a:buFont typeface="+mj-lt"/>
              <a:buAutoNum type="arabicPeriod"/>
              <a:defRPr/>
            </a:lvl3pPr>
            <a:lvl4pPr marL="1714500" indent="-342900">
              <a:buFont typeface="+mj-lt"/>
              <a:buAutoNum type="arabicPeriod"/>
              <a:defRPr/>
            </a:lvl4pPr>
            <a:lvl5pPr marL="2171700" indent="-342900">
              <a:buFont typeface="+mj-lt"/>
              <a:buAutoNum type="arabicPeriod"/>
              <a:defRPr/>
            </a:lvl5pPr>
          </a:lstStyle>
          <a:p>
            <a:pPr lvl="1"/>
            <a:r>
              <a:rPr lang="zh-TW" altLang="en-US" dirty="0"/>
              <a:t>按一下以編輯母片文字樣式</a:t>
            </a:r>
            <a:endParaRPr lang="en-US" altLang="zh-TW" dirty="0"/>
          </a:p>
          <a:p>
            <a:pPr lvl="1"/>
            <a:endParaRPr lang="en-US" altLang="zh-TW" dirty="0"/>
          </a:p>
        </p:txBody>
      </p:sp>
    </p:spTree>
    <p:extLst>
      <p:ext uri="{BB962C8B-B14F-4D97-AF65-F5344CB8AC3E}">
        <p14:creationId xmlns:p14="http://schemas.microsoft.com/office/powerpoint/2010/main" val="4279706350"/>
      </p:ext>
    </p:extLst>
  </p:cSld>
  <p:clrMapOvr>
    <a:masterClrMapping/>
  </p:clrMapOvr>
  <p:hf hdr="0" ftr="0" dt="0"/>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Content">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39BAD10-073C-4CED-A745-4750553792A5}"/>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B437CCC4-02B6-4E4D-9F14-E800A7039BAE}"/>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endParaRPr lang="en-US" altLang="zh-TW"/>
          </a:p>
        </p:txBody>
      </p:sp>
      <p:sp>
        <p:nvSpPr>
          <p:cNvPr id="5" name="頁尾版面配置區 4">
            <a:extLst>
              <a:ext uri="{FF2B5EF4-FFF2-40B4-BE49-F238E27FC236}">
                <a16:creationId xmlns:a16="http://schemas.microsoft.com/office/drawing/2014/main" id="{2F903F07-A5BB-4A88-ADEA-59B29F87BB8F}"/>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1234</a:t>
            </a:r>
          </a:p>
        </p:txBody>
      </p:sp>
      <p:sp>
        <p:nvSpPr>
          <p:cNvPr id="6" name="投影片編號版面配置區 5">
            <a:extLst>
              <a:ext uri="{FF2B5EF4-FFF2-40B4-BE49-F238E27FC236}">
                <a16:creationId xmlns:a16="http://schemas.microsoft.com/office/drawing/2014/main" id="{66E9DB57-15FE-4FB6-8D8F-6C6EDEFBE50A}"/>
              </a:ext>
            </a:extLst>
          </p:cNvPr>
          <p:cNvSpPr>
            <a:spLocks noGrp="1"/>
          </p:cNvSpPr>
          <p:nvPr>
            <p:ph type="sldNum" sz="quarter" idx="12"/>
          </p:nvPr>
        </p:nvSpPr>
        <p:spPr/>
        <p:txBody>
          <a:bodyPr/>
          <a:lstStyle>
            <a:lvl1pPr>
              <a:defRPr baseline="0">
                <a:latin typeface="Calibri" panose="020F0502020204030204" pitchFamily="34" charset="0"/>
              </a:defRPr>
            </a:lvl1pPr>
          </a:lstStyle>
          <a:p>
            <a:fld id="{02F5EDF9-E018-422D-89A0-3D0B9D287D10}" type="slidenum">
              <a:rPr lang="zh-TW" altLang="en-US" smtClean="0"/>
              <a:pPr/>
              <a:t>‹#›</a:t>
            </a:fld>
            <a:endParaRPr lang="en-US" altLang="zh-TW"/>
          </a:p>
        </p:txBody>
      </p:sp>
      <p:sp>
        <p:nvSpPr>
          <p:cNvPr id="10" name="內容版面配置區 9">
            <a:extLst>
              <a:ext uri="{FF2B5EF4-FFF2-40B4-BE49-F238E27FC236}">
                <a16:creationId xmlns:a16="http://schemas.microsoft.com/office/drawing/2014/main" id="{2583C997-227C-49A2-B0A8-16CE091815A1}"/>
              </a:ext>
            </a:extLst>
          </p:cNvPr>
          <p:cNvSpPr>
            <a:spLocks noGrp="1"/>
          </p:cNvSpPr>
          <p:nvPr>
            <p:ph sz="quarter" idx="13"/>
          </p:nvPr>
        </p:nvSpPr>
        <p:spPr>
          <a:xfrm>
            <a:off x="487109" y="1208880"/>
            <a:ext cx="10628565" cy="4961183"/>
          </a:xfrm>
        </p:spPr>
        <p:txBody>
          <a:bodyPr/>
          <a:lstStyle>
            <a:lvl1pPr marL="514350" indent="-514350">
              <a:buFont typeface="Wingdings" panose="05000000000000000000" pitchFamily="2" charset="2"/>
              <a:buChar char="Ø"/>
              <a:defRPr baseline="0">
                <a:solidFill>
                  <a:srgbClr val="003F7C"/>
                </a:solidFill>
                <a:latin typeface="Calibri" panose="020F0502020204030204" pitchFamily="34" charset="0"/>
                <a:ea typeface="微軟正黑體" panose="020B0604030504040204" pitchFamily="34" charset="-120"/>
              </a:defRPr>
            </a:lvl1pPr>
            <a:lvl2pPr marL="914400" indent="-457200">
              <a:buFont typeface="Arial" panose="020B0604020202020204" pitchFamily="34" charset="0"/>
              <a:buChar char="•"/>
              <a:defRPr baseline="0">
                <a:solidFill>
                  <a:srgbClr val="003F7C"/>
                </a:solidFill>
                <a:latin typeface="Calibri" panose="020F0502020204030204" pitchFamily="34" charset="0"/>
                <a:ea typeface="微軟正黑體" panose="020B0604030504040204" pitchFamily="34" charset="-120"/>
              </a:defRPr>
            </a:lvl2pPr>
            <a:lvl3pPr marL="1371600" indent="-457200">
              <a:buFont typeface="Wingdings" panose="05000000000000000000" pitchFamily="2" charset="2"/>
              <a:buChar char="ü"/>
              <a:defRPr baseline="0">
                <a:solidFill>
                  <a:srgbClr val="003F7C"/>
                </a:solidFill>
                <a:latin typeface="Calibri" panose="020F0502020204030204" pitchFamily="34" charset="0"/>
                <a:ea typeface="微軟正黑體" panose="020B0604030504040204" pitchFamily="34" charset="-120"/>
              </a:defRPr>
            </a:lvl3pPr>
            <a:lvl4pPr marL="1714500" indent="-342900">
              <a:buFont typeface="+mj-lt"/>
              <a:buAutoNum type="arabicPeriod"/>
              <a:defRPr>
                <a:solidFill>
                  <a:srgbClr val="003F7C"/>
                </a:solidFill>
                <a:latin typeface="微軟正黑體" panose="020B0604030504040204" pitchFamily="34" charset="-120"/>
                <a:ea typeface="微軟正黑體" panose="020B0604030504040204" pitchFamily="34" charset="-120"/>
              </a:defRPr>
            </a:lvl4pPr>
            <a:lvl5pPr marL="2171700" indent="-342900">
              <a:buFont typeface="+mj-lt"/>
              <a:buAutoNum type="arabicPeriod"/>
              <a:defRPr>
                <a:solidFill>
                  <a:srgbClr val="003F7C"/>
                </a:solidFill>
                <a:latin typeface="微軟正黑體" panose="020B0604030504040204" pitchFamily="34" charset="-120"/>
                <a:ea typeface="微軟正黑體" panose="020B0604030504040204" pitchFamily="34" charset="-120"/>
              </a:defRPr>
            </a:lvl5pPr>
          </a:lstStyle>
          <a:p>
            <a:pPr lvl="0"/>
            <a:r>
              <a:rPr lang="zh-TW" altLang="en-US" dirty="0"/>
              <a:t>按一下以編輯母片文字樣式</a:t>
            </a:r>
          </a:p>
          <a:p>
            <a:pPr lvl="1"/>
            <a:r>
              <a:rPr lang="zh-TW" altLang="en-US" dirty="0"/>
              <a:t>第二層</a:t>
            </a:r>
          </a:p>
          <a:p>
            <a:pPr lvl="2"/>
            <a:r>
              <a:rPr lang="zh-TW" altLang="en-US" dirty="0"/>
              <a:t>第三層</a:t>
            </a:r>
          </a:p>
        </p:txBody>
      </p:sp>
    </p:spTree>
    <p:extLst>
      <p:ext uri="{BB962C8B-B14F-4D97-AF65-F5344CB8AC3E}">
        <p14:creationId xmlns:p14="http://schemas.microsoft.com/office/powerpoint/2010/main" val="7950142"/>
      </p:ext>
    </p:extLst>
  </p:cSld>
  <p:clrMapOvr>
    <a:masterClrMapping/>
  </p:clrMapOvr>
  <p:hf hdr="0" ftr="0" dt="0"/>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Blank Page">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endParaRPr lang="en-US" altLang="zh-TW"/>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1234</a:t>
            </a:r>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lvl1pPr>
              <a:defRPr baseline="0">
                <a:latin typeface="Calibri" panose="020F0502020204030204" pitchFamily="34" charset="0"/>
                <a:ea typeface="微軟正黑體" panose="020B0604030504040204" pitchFamily="34" charset="-120"/>
              </a:defRPr>
            </a:lvl1p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3896998034"/>
      </p:ext>
    </p:extLst>
  </p:cSld>
  <p:clrMapOvr>
    <a:masterClrMapping/>
  </p:clrMapOvr>
  <p:hf hdr="0" ftr="0" dt="0"/>
</p:sldLayout>
</file>

<file path=ppt/slideLayouts/slideLayout3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E84F0879-CB1B-4749-8429-2EBB552BE6F9}"/>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3" name="日期版面配置區 2">
            <a:extLst>
              <a:ext uri="{FF2B5EF4-FFF2-40B4-BE49-F238E27FC236}">
                <a16:creationId xmlns:a16="http://schemas.microsoft.com/office/drawing/2014/main" id="{EA039966-F47E-481B-93AA-BA485FBCFB90}"/>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endParaRPr lang="en-US" altLang="zh-TW"/>
          </a:p>
        </p:txBody>
      </p:sp>
      <p:sp>
        <p:nvSpPr>
          <p:cNvPr id="4" name="頁尾版面配置區 3">
            <a:extLst>
              <a:ext uri="{FF2B5EF4-FFF2-40B4-BE49-F238E27FC236}">
                <a16:creationId xmlns:a16="http://schemas.microsoft.com/office/drawing/2014/main" id="{563189ED-5566-41FC-BCEB-685FDA8935EA}"/>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1234</a:t>
            </a:r>
          </a:p>
        </p:txBody>
      </p:sp>
      <p:sp>
        <p:nvSpPr>
          <p:cNvPr id="5" name="投影片編號版面配置區 4">
            <a:extLst>
              <a:ext uri="{FF2B5EF4-FFF2-40B4-BE49-F238E27FC236}">
                <a16:creationId xmlns:a16="http://schemas.microsoft.com/office/drawing/2014/main" id="{AEA977E1-2625-4E31-A8E3-CB1FA29D9E24}"/>
              </a:ext>
            </a:extLst>
          </p:cNvPr>
          <p:cNvSpPr>
            <a:spLocks noGrp="1"/>
          </p:cNvSpPr>
          <p:nvPr>
            <p:ph type="sldNum" sz="quarter" idx="12"/>
          </p:nvPr>
        </p:nvSpPr>
        <p:spPr/>
        <p:txBody>
          <a:bodyPr/>
          <a:lstStyle>
            <a:lvl1pPr>
              <a:defRPr baseline="0">
                <a:latin typeface="Calibri" panose="020F0502020204030204" pitchFamily="34" charset="0"/>
              </a:defRPr>
            </a:lvl1p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4138278683"/>
      </p:ext>
    </p:extLst>
  </p:cSld>
  <p:clrMapOvr>
    <a:masterClrMapping/>
  </p:clrMapOvr>
  <p:hf hdr="0" ftr="0" dt="0"/>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Q&amp;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endParaRPr lang="en-US" altLang="zh-TW"/>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1234</a:t>
            </a:r>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lvl1pPr>
              <a:defRPr baseline="0">
                <a:latin typeface="Calibri" panose="020F0502020204030204" pitchFamily="34" charset="0"/>
                <a:ea typeface="微軟正黑體" panose="020B0604030504040204" pitchFamily="34" charset="-120"/>
              </a:defRPr>
            </a:lvl1pPr>
          </a:lstStyle>
          <a:p>
            <a:fld id="{02F5EDF9-E018-422D-89A0-3D0B9D287D10}" type="slidenum">
              <a:rPr lang="zh-TW" altLang="en-US" smtClean="0"/>
              <a:pPr/>
              <a:t>‹#›</a:t>
            </a:fld>
            <a:endParaRPr lang="en-US" altLang="zh-TW"/>
          </a:p>
        </p:txBody>
      </p:sp>
      <p:sp>
        <p:nvSpPr>
          <p:cNvPr id="5" name="Rectangle 11">
            <a:extLst>
              <a:ext uri="{FF2B5EF4-FFF2-40B4-BE49-F238E27FC236}">
                <a16:creationId xmlns:a16="http://schemas.microsoft.com/office/drawing/2014/main" id="{DC5CC44E-276E-49F6-97C0-22771F814437}"/>
              </a:ext>
            </a:extLst>
          </p:cNvPr>
          <p:cNvSpPr>
            <a:spLocks noChangeArrowheads="1"/>
          </p:cNvSpPr>
          <p:nvPr/>
        </p:nvSpPr>
        <p:spPr bwMode="auto">
          <a:xfrm>
            <a:off x="1523406" y="2585913"/>
            <a:ext cx="8702938" cy="1323439"/>
          </a:xfrm>
          <a:prstGeom prst="rect">
            <a:avLst/>
          </a:prstGeom>
          <a:noFill/>
          <a:ln w="9525">
            <a:noFill/>
            <a:miter lim="800000"/>
            <a:headEnd/>
            <a:tailEnd/>
          </a:ln>
          <a:effectLst/>
        </p:spPr>
        <p:txBody>
          <a:bodyPr wrap="square">
            <a:spAutoFit/>
          </a:bodyPr>
          <a:lstStyle/>
          <a:p>
            <a:pPr algn="ctr">
              <a:spcBef>
                <a:spcPct val="25000"/>
              </a:spcBef>
            </a:pPr>
            <a:r>
              <a:rPr lang="en-US" altLang="zh-TW" sz="8000" spc="-50" baseline="0" dirty="0">
                <a:solidFill>
                  <a:srgbClr val="003F7C"/>
                </a:solidFill>
                <a:latin typeface="Calibri" panose="020F0502020204030204" pitchFamily="34" charset="0"/>
                <a:ea typeface="微軟正黑體" panose="020B0604030504040204" pitchFamily="34" charset="-120"/>
                <a:cs typeface="+mj-cs"/>
              </a:rPr>
              <a:t>Q &amp; A</a:t>
            </a:r>
          </a:p>
        </p:txBody>
      </p:sp>
    </p:spTree>
    <p:extLst>
      <p:ext uri="{BB962C8B-B14F-4D97-AF65-F5344CB8AC3E}">
        <p14:creationId xmlns:p14="http://schemas.microsoft.com/office/powerpoint/2010/main" val="916790477"/>
      </p:ext>
    </p:extLst>
  </p:cSld>
  <p:clrMapOvr>
    <a:masterClrMapping/>
  </p:clrMapOvr>
  <p:hf hdr="0" ftr="0" dt="0"/>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en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a:solidFill>
                  <a:schemeClr val="bg1"/>
                </a:solidFill>
              </a:defRPr>
            </a:lvl1pPr>
          </a:lstStyle>
          <a:p>
            <a:endParaRPr lang="en-US" altLang="zh-TW"/>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a:solidFill>
                  <a:schemeClr val="bg1"/>
                </a:solidFill>
              </a:defRPr>
            </a:lvl1pPr>
          </a:lstStyle>
          <a:p>
            <a:r>
              <a:rPr lang="en-US" altLang="zh-TW"/>
              <a:t>1234</a:t>
            </a:r>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2171722609"/>
      </p:ext>
    </p:extLst>
  </p:cSld>
  <p:clrMapOvr>
    <a:masterClrMapping/>
  </p:clrMapOvr>
  <p:hf hdr="0" ftr="0" dt="0"/>
</p:sldLayout>
</file>

<file path=ppt/slideLayouts/slideLayout38.xml><?xml version="1.0" encoding="utf-8"?>
<p:sldLayout xmlns:a="http://schemas.openxmlformats.org/drawingml/2006/main" xmlns:r="http://schemas.openxmlformats.org/officeDocument/2006/relationships" xmlns:p="http://schemas.openxmlformats.org/presentationml/2006/main" type="obj">
  <p:cSld name="標題及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endParaRPr lang="en-US" altLang="zh-TW"/>
          </a:p>
        </p:txBody>
      </p:sp>
      <p:sp>
        <p:nvSpPr>
          <p:cNvPr id="5" name="Footer Placeholder 4"/>
          <p:cNvSpPr>
            <a:spLocks noGrp="1"/>
          </p:cNvSpPr>
          <p:nvPr>
            <p:ph type="ftr" sz="quarter" idx="11"/>
          </p:nvPr>
        </p:nvSpPr>
        <p:spPr/>
        <p:txBody>
          <a:bodyPr/>
          <a:lstStyle/>
          <a:p>
            <a:r>
              <a:rPr lang="en-US" altLang="zh-TW"/>
              <a:t>1234</a:t>
            </a:r>
          </a:p>
        </p:txBody>
      </p:sp>
      <p:sp>
        <p:nvSpPr>
          <p:cNvPr id="6" name="Slide Number Placeholder 5"/>
          <p:cNvSpPr>
            <a:spLocks noGrp="1"/>
          </p:cNvSpPr>
          <p:nvPr>
            <p:ph type="sldNum" sz="quarter" idx="12"/>
          </p:nvPr>
        </p:nvSpPr>
        <p:spPr/>
        <p:txBody>
          <a:body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1104323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A0A8C1B-1ADC-DE3C-BBF6-01DF9F8E94BB}"/>
              </a:ext>
            </a:extLst>
          </p:cNvPr>
          <p:cNvSpPr>
            <a:spLocks noGrp="1"/>
          </p:cNvSpPr>
          <p:nvPr>
            <p:ph type="title"/>
          </p:nvPr>
        </p:nvSpPr>
        <p:spPr/>
        <p:txBody>
          <a:bodyPr/>
          <a:lstStyle/>
          <a:p>
            <a:r>
              <a:rPr lang="zh-TW" altLang="en-US"/>
              <a:t>按一下以編輯母片標題樣式</a:t>
            </a:r>
          </a:p>
        </p:txBody>
      </p:sp>
      <p:sp>
        <p:nvSpPr>
          <p:cNvPr id="3" name="內容版面配置區 2">
            <a:extLst>
              <a:ext uri="{FF2B5EF4-FFF2-40B4-BE49-F238E27FC236}">
                <a16:creationId xmlns:a16="http://schemas.microsoft.com/office/drawing/2014/main" id="{CFE1B4A0-C899-44F6-5F2F-9E49BA2128FE}"/>
              </a:ext>
            </a:extLst>
          </p:cNvPr>
          <p:cNvSpPr>
            <a:spLocks noGrp="1"/>
          </p:cNvSpPr>
          <p:nvPr>
            <p:ph sz="half" idx="1"/>
          </p:nvPr>
        </p:nvSpPr>
        <p:spPr>
          <a:xfrm>
            <a:off x="838200" y="1825625"/>
            <a:ext cx="51816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a:extLst>
              <a:ext uri="{FF2B5EF4-FFF2-40B4-BE49-F238E27FC236}">
                <a16:creationId xmlns:a16="http://schemas.microsoft.com/office/drawing/2014/main" id="{AFBCDAD6-6D4C-AF6A-562C-287F31B7561E}"/>
              </a:ext>
            </a:extLst>
          </p:cNvPr>
          <p:cNvSpPr>
            <a:spLocks noGrp="1"/>
          </p:cNvSpPr>
          <p:nvPr>
            <p:ph sz="half" idx="2"/>
          </p:nvPr>
        </p:nvSpPr>
        <p:spPr>
          <a:xfrm>
            <a:off x="6172200" y="1825625"/>
            <a:ext cx="51816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4">
            <a:extLst>
              <a:ext uri="{FF2B5EF4-FFF2-40B4-BE49-F238E27FC236}">
                <a16:creationId xmlns:a16="http://schemas.microsoft.com/office/drawing/2014/main" id="{CF28D7BF-A6A6-0BE9-791B-FF45178C6774}"/>
              </a:ext>
            </a:extLst>
          </p:cNvPr>
          <p:cNvSpPr>
            <a:spLocks noGrp="1"/>
          </p:cNvSpPr>
          <p:nvPr>
            <p:ph type="dt" sz="half" idx="10"/>
          </p:nvPr>
        </p:nvSpPr>
        <p:spPr/>
        <p:txBody>
          <a:bodyPr/>
          <a:lstStyle/>
          <a:p>
            <a:r>
              <a:rPr lang="en-US" altLang="zh-TW"/>
              <a:t>©2022 Tong Hsing</a:t>
            </a:r>
            <a:endParaRPr lang="en-US" altLang="zh-TW" dirty="0"/>
          </a:p>
        </p:txBody>
      </p:sp>
      <p:sp>
        <p:nvSpPr>
          <p:cNvPr id="6" name="頁尾版面配置區 5">
            <a:extLst>
              <a:ext uri="{FF2B5EF4-FFF2-40B4-BE49-F238E27FC236}">
                <a16:creationId xmlns:a16="http://schemas.microsoft.com/office/drawing/2014/main" id="{B203296C-7FBB-CDAD-18B4-F3200AD41D61}"/>
              </a:ext>
            </a:extLst>
          </p:cNvPr>
          <p:cNvSpPr>
            <a:spLocks noGrp="1"/>
          </p:cNvSpPr>
          <p:nvPr>
            <p:ph type="ftr" sz="quarter" idx="11"/>
          </p:nvPr>
        </p:nvSpPr>
        <p:spPr/>
        <p:txBody>
          <a:bodyPr/>
          <a:lstStyle/>
          <a:p>
            <a:r>
              <a:rPr lang="en-US" altLang="zh-TW"/>
              <a:t>Tong hsing property</a:t>
            </a:r>
            <a:endParaRPr lang="en-US" altLang="zh-TW" dirty="0"/>
          </a:p>
        </p:txBody>
      </p:sp>
      <p:sp>
        <p:nvSpPr>
          <p:cNvPr id="7" name="投影片編號版面配置區 6">
            <a:extLst>
              <a:ext uri="{FF2B5EF4-FFF2-40B4-BE49-F238E27FC236}">
                <a16:creationId xmlns:a16="http://schemas.microsoft.com/office/drawing/2014/main" id="{05702817-8B7B-34C9-690F-7DF03C3C9C72}"/>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2203120235"/>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7BCA538-C8D3-9490-FC4E-AB48639E94D1}"/>
              </a:ext>
            </a:extLst>
          </p:cNvPr>
          <p:cNvSpPr>
            <a:spLocks noGrp="1"/>
          </p:cNvSpPr>
          <p:nvPr>
            <p:ph type="title"/>
          </p:nvPr>
        </p:nvSpPr>
        <p:spPr>
          <a:xfrm>
            <a:off x="839788" y="365125"/>
            <a:ext cx="10515600" cy="1325563"/>
          </a:xfrm>
        </p:spPr>
        <p:txBody>
          <a:bodyPr/>
          <a:lstStyle/>
          <a:p>
            <a:r>
              <a:rPr lang="zh-TW" altLang="en-US"/>
              <a:t>按一下以編輯母片標題樣式</a:t>
            </a:r>
          </a:p>
        </p:txBody>
      </p:sp>
      <p:sp>
        <p:nvSpPr>
          <p:cNvPr id="3" name="文字版面配置區 2">
            <a:extLst>
              <a:ext uri="{FF2B5EF4-FFF2-40B4-BE49-F238E27FC236}">
                <a16:creationId xmlns:a16="http://schemas.microsoft.com/office/drawing/2014/main" id="{719D802D-A264-82E7-912A-535A1384884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a:extLst>
              <a:ext uri="{FF2B5EF4-FFF2-40B4-BE49-F238E27FC236}">
                <a16:creationId xmlns:a16="http://schemas.microsoft.com/office/drawing/2014/main" id="{A2E3B52A-812F-96FB-EE5E-93DBE587FD9D}"/>
              </a:ext>
            </a:extLst>
          </p:cNvPr>
          <p:cNvSpPr>
            <a:spLocks noGrp="1"/>
          </p:cNvSpPr>
          <p:nvPr>
            <p:ph sz="half" idx="2"/>
          </p:nvPr>
        </p:nvSpPr>
        <p:spPr>
          <a:xfrm>
            <a:off x="839788" y="2505075"/>
            <a:ext cx="5157787"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a:extLst>
              <a:ext uri="{FF2B5EF4-FFF2-40B4-BE49-F238E27FC236}">
                <a16:creationId xmlns:a16="http://schemas.microsoft.com/office/drawing/2014/main" id="{49369EE9-7D21-FAA3-3D3B-3449371841C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a:extLst>
              <a:ext uri="{FF2B5EF4-FFF2-40B4-BE49-F238E27FC236}">
                <a16:creationId xmlns:a16="http://schemas.microsoft.com/office/drawing/2014/main" id="{39920E6B-4A46-DEA1-4E6E-A79FB8E46E7C}"/>
              </a:ext>
            </a:extLst>
          </p:cNvPr>
          <p:cNvSpPr>
            <a:spLocks noGrp="1"/>
          </p:cNvSpPr>
          <p:nvPr>
            <p:ph sz="quarter" idx="4"/>
          </p:nvPr>
        </p:nvSpPr>
        <p:spPr>
          <a:xfrm>
            <a:off x="6172200" y="2505075"/>
            <a:ext cx="5183188"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6">
            <a:extLst>
              <a:ext uri="{FF2B5EF4-FFF2-40B4-BE49-F238E27FC236}">
                <a16:creationId xmlns:a16="http://schemas.microsoft.com/office/drawing/2014/main" id="{DFF23E22-9B32-348C-5DE7-68E8F07E9E95}"/>
              </a:ext>
            </a:extLst>
          </p:cNvPr>
          <p:cNvSpPr>
            <a:spLocks noGrp="1"/>
          </p:cNvSpPr>
          <p:nvPr>
            <p:ph type="dt" sz="half" idx="10"/>
          </p:nvPr>
        </p:nvSpPr>
        <p:spPr/>
        <p:txBody>
          <a:bodyPr/>
          <a:lstStyle/>
          <a:p>
            <a:r>
              <a:rPr lang="en-US" altLang="zh-TW"/>
              <a:t>©2022 Tong Hsing</a:t>
            </a:r>
            <a:endParaRPr lang="en-US" altLang="zh-TW" dirty="0"/>
          </a:p>
        </p:txBody>
      </p:sp>
      <p:sp>
        <p:nvSpPr>
          <p:cNvPr id="8" name="頁尾版面配置區 7">
            <a:extLst>
              <a:ext uri="{FF2B5EF4-FFF2-40B4-BE49-F238E27FC236}">
                <a16:creationId xmlns:a16="http://schemas.microsoft.com/office/drawing/2014/main" id="{51179E78-6A97-06C0-9D98-4A4A97E58FB4}"/>
              </a:ext>
            </a:extLst>
          </p:cNvPr>
          <p:cNvSpPr>
            <a:spLocks noGrp="1"/>
          </p:cNvSpPr>
          <p:nvPr>
            <p:ph type="ftr" sz="quarter" idx="11"/>
          </p:nvPr>
        </p:nvSpPr>
        <p:spPr/>
        <p:txBody>
          <a:bodyPr/>
          <a:lstStyle/>
          <a:p>
            <a:r>
              <a:rPr lang="en-US" altLang="zh-TW"/>
              <a:t>Tong hsing property</a:t>
            </a:r>
            <a:endParaRPr lang="en-US" altLang="zh-TW" dirty="0"/>
          </a:p>
        </p:txBody>
      </p:sp>
      <p:sp>
        <p:nvSpPr>
          <p:cNvPr id="9" name="投影片編號版面配置區 8">
            <a:extLst>
              <a:ext uri="{FF2B5EF4-FFF2-40B4-BE49-F238E27FC236}">
                <a16:creationId xmlns:a16="http://schemas.microsoft.com/office/drawing/2014/main" id="{3791D5F5-15C4-9186-B85A-0C357EFA541B}"/>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1383502205"/>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5B2BDB4-5D79-052B-3071-38B172870E3C}"/>
              </a:ext>
            </a:extLst>
          </p:cNvPr>
          <p:cNvSpPr>
            <a:spLocks noGrp="1"/>
          </p:cNvSpPr>
          <p:nvPr>
            <p:ph type="title"/>
          </p:nvPr>
        </p:nvSpPr>
        <p:spPr/>
        <p:txBody>
          <a:bodyPr/>
          <a:lstStyle/>
          <a:p>
            <a:r>
              <a:rPr lang="zh-TW" altLang="en-US"/>
              <a:t>按一下以編輯母片標題樣式</a:t>
            </a:r>
          </a:p>
        </p:txBody>
      </p:sp>
      <p:sp>
        <p:nvSpPr>
          <p:cNvPr id="3" name="日期版面配置區 2">
            <a:extLst>
              <a:ext uri="{FF2B5EF4-FFF2-40B4-BE49-F238E27FC236}">
                <a16:creationId xmlns:a16="http://schemas.microsoft.com/office/drawing/2014/main" id="{1960E2E9-3E40-BD1C-FFAB-CD422E113693}"/>
              </a:ext>
            </a:extLst>
          </p:cNvPr>
          <p:cNvSpPr>
            <a:spLocks noGrp="1"/>
          </p:cNvSpPr>
          <p:nvPr>
            <p:ph type="dt" sz="half" idx="10"/>
          </p:nvPr>
        </p:nvSpPr>
        <p:spPr/>
        <p:txBody>
          <a:bodyPr/>
          <a:lstStyle/>
          <a:p>
            <a:r>
              <a:rPr lang="en-US" altLang="zh-TW"/>
              <a:t>©2022 Tong Hsing</a:t>
            </a:r>
            <a:endParaRPr lang="en-US" altLang="zh-TW" dirty="0"/>
          </a:p>
        </p:txBody>
      </p:sp>
      <p:sp>
        <p:nvSpPr>
          <p:cNvPr id="4" name="頁尾版面配置區 3">
            <a:extLst>
              <a:ext uri="{FF2B5EF4-FFF2-40B4-BE49-F238E27FC236}">
                <a16:creationId xmlns:a16="http://schemas.microsoft.com/office/drawing/2014/main" id="{374A6887-D1BF-1557-217F-41E9B05D0082}"/>
              </a:ext>
            </a:extLst>
          </p:cNvPr>
          <p:cNvSpPr>
            <a:spLocks noGrp="1"/>
          </p:cNvSpPr>
          <p:nvPr>
            <p:ph type="ftr" sz="quarter" idx="11"/>
          </p:nvPr>
        </p:nvSpPr>
        <p:spPr/>
        <p:txBody>
          <a:bodyPr/>
          <a:lstStyle/>
          <a:p>
            <a:r>
              <a:rPr lang="en-US" altLang="zh-TW"/>
              <a:t>Tong hsing property</a:t>
            </a:r>
            <a:endParaRPr lang="en-US" altLang="zh-TW" dirty="0"/>
          </a:p>
        </p:txBody>
      </p:sp>
      <p:sp>
        <p:nvSpPr>
          <p:cNvPr id="5" name="投影片編號版面配置區 4">
            <a:extLst>
              <a:ext uri="{FF2B5EF4-FFF2-40B4-BE49-F238E27FC236}">
                <a16:creationId xmlns:a16="http://schemas.microsoft.com/office/drawing/2014/main" id="{14009594-10D6-EBDB-6050-805D9295C5EE}"/>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3031512374"/>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011BDCF2-FC2A-05AF-ED8D-B77BD9DAC6EF}"/>
              </a:ext>
            </a:extLst>
          </p:cNvPr>
          <p:cNvSpPr>
            <a:spLocks noGrp="1"/>
          </p:cNvSpPr>
          <p:nvPr>
            <p:ph type="dt" sz="half" idx="10"/>
          </p:nvPr>
        </p:nvSpPr>
        <p:spPr/>
        <p:txBody>
          <a:bodyPr/>
          <a:lstStyle/>
          <a:p>
            <a:r>
              <a:rPr lang="en-US" altLang="zh-TW"/>
              <a:t>©2022 Tong Hsing</a:t>
            </a:r>
            <a:endParaRPr lang="en-US" altLang="zh-TW" dirty="0"/>
          </a:p>
        </p:txBody>
      </p:sp>
      <p:sp>
        <p:nvSpPr>
          <p:cNvPr id="3" name="頁尾版面配置區 2">
            <a:extLst>
              <a:ext uri="{FF2B5EF4-FFF2-40B4-BE49-F238E27FC236}">
                <a16:creationId xmlns:a16="http://schemas.microsoft.com/office/drawing/2014/main" id="{904712FE-7E92-9988-0CA4-564A75C04849}"/>
              </a:ext>
            </a:extLst>
          </p:cNvPr>
          <p:cNvSpPr>
            <a:spLocks noGrp="1"/>
          </p:cNvSpPr>
          <p:nvPr>
            <p:ph type="ftr" sz="quarter" idx="11"/>
          </p:nvPr>
        </p:nvSpPr>
        <p:spPr/>
        <p:txBody>
          <a:bodyPr/>
          <a:lstStyle/>
          <a:p>
            <a:r>
              <a:rPr lang="en-US" altLang="zh-TW"/>
              <a:t>Tong hsing property</a:t>
            </a:r>
            <a:endParaRPr lang="en-US" altLang="zh-TW" dirty="0"/>
          </a:p>
        </p:txBody>
      </p:sp>
      <p:sp>
        <p:nvSpPr>
          <p:cNvPr id="4" name="投影片編號版面配置區 3">
            <a:extLst>
              <a:ext uri="{FF2B5EF4-FFF2-40B4-BE49-F238E27FC236}">
                <a16:creationId xmlns:a16="http://schemas.microsoft.com/office/drawing/2014/main" id="{886C3C1C-7101-3FA9-9F5A-49D9694B7F3F}"/>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1426353962"/>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輔助字幕的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6A7FCD5-572C-6183-B98C-C10FA9E381B4}"/>
              </a:ext>
            </a:extLst>
          </p:cNvPr>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內容版面配置區 2">
            <a:extLst>
              <a:ext uri="{FF2B5EF4-FFF2-40B4-BE49-F238E27FC236}">
                <a16:creationId xmlns:a16="http://schemas.microsoft.com/office/drawing/2014/main" id="{B6652C05-409F-CF5D-0053-F419609E0AC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a:extLst>
              <a:ext uri="{FF2B5EF4-FFF2-40B4-BE49-F238E27FC236}">
                <a16:creationId xmlns:a16="http://schemas.microsoft.com/office/drawing/2014/main" id="{9F8BD622-801D-32D1-BB3A-6E13C8D6D9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4">
            <a:extLst>
              <a:ext uri="{FF2B5EF4-FFF2-40B4-BE49-F238E27FC236}">
                <a16:creationId xmlns:a16="http://schemas.microsoft.com/office/drawing/2014/main" id="{B69ECB90-8C8C-FC31-F4EA-D5FB80E166A5}"/>
              </a:ext>
            </a:extLst>
          </p:cNvPr>
          <p:cNvSpPr>
            <a:spLocks noGrp="1"/>
          </p:cNvSpPr>
          <p:nvPr>
            <p:ph type="dt" sz="half" idx="10"/>
          </p:nvPr>
        </p:nvSpPr>
        <p:spPr/>
        <p:txBody>
          <a:bodyPr/>
          <a:lstStyle/>
          <a:p>
            <a:r>
              <a:rPr lang="en-US" altLang="zh-TW"/>
              <a:t>©2022 Tong Hsing</a:t>
            </a:r>
            <a:endParaRPr lang="en-US" altLang="zh-TW" dirty="0"/>
          </a:p>
        </p:txBody>
      </p:sp>
      <p:sp>
        <p:nvSpPr>
          <p:cNvPr id="6" name="頁尾版面配置區 5">
            <a:extLst>
              <a:ext uri="{FF2B5EF4-FFF2-40B4-BE49-F238E27FC236}">
                <a16:creationId xmlns:a16="http://schemas.microsoft.com/office/drawing/2014/main" id="{604C6C1B-EA98-4C92-683E-897382C11EC1}"/>
              </a:ext>
            </a:extLst>
          </p:cNvPr>
          <p:cNvSpPr>
            <a:spLocks noGrp="1"/>
          </p:cNvSpPr>
          <p:nvPr>
            <p:ph type="ftr" sz="quarter" idx="11"/>
          </p:nvPr>
        </p:nvSpPr>
        <p:spPr/>
        <p:txBody>
          <a:bodyPr/>
          <a:lstStyle/>
          <a:p>
            <a:r>
              <a:rPr lang="en-US" altLang="zh-TW"/>
              <a:t>Tong hsing property</a:t>
            </a:r>
            <a:endParaRPr lang="en-US" altLang="zh-TW" dirty="0"/>
          </a:p>
        </p:txBody>
      </p:sp>
      <p:sp>
        <p:nvSpPr>
          <p:cNvPr id="7" name="投影片編號版面配置區 6">
            <a:extLst>
              <a:ext uri="{FF2B5EF4-FFF2-40B4-BE49-F238E27FC236}">
                <a16:creationId xmlns:a16="http://schemas.microsoft.com/office/drawing/2014/main" id="{BC7731FA-19FA-2FCE-268F-D521E099FFFA}"/>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4223907550"/>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輔助字幕的圖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7EC6C4D-5B47-D6F1-4038-38A9D3E7D9AB}"/>
              </a:ext>
            </a:extLst>
          </p:cNvPr>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圖片版面配置區 2">
            <a:extLst>
              <a:ext uri="{FF2B5EF4-FFF2-40B4-BE49-F238E27FC236}">
                <a16:creationId xmlns:a16="http://schemas.microsoft.com/office/drawing/2014/main" id="{54A53E53-EAF4-196C-5710-4523F28B94F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a:extLst>
              <a:ext uri="{FF2B5EF4-FFF2-40B4-BE49-F238E27FC236}">
                <a16:creationId xmlns:a16="http://schemas.microsoft.com/office/drawing/2014/main" id="{7DD64932-9466-EE36-3FE5-D73D7BE70C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4">
            <a:extLst>
              <a:ext uri="{FF2B5EF4-FFF2-40B4-BE49-F238E27FC236}">
                <a16:creationId xmlns:a16="http://schemas.microsoft.com/office/drawing/2014/main" id="{D4C128B2-F929-747B-BB27-4B6F6AB5AF37}"/>
              </a:ext>
            </a:extLst>
          </p:cNvPr>
          <p:cNvSpPr>
            <a:spLocks noGrp="1"/>
          </p:cNvSpPr>
          <p:nvPr>
            <p:ph type="dt" sz="half" idx="10"/>
          </p:nvPr>
        </p:nvSpPr>
        <p:spPr/>
        <p:txBody>
          <a:bodyPr/>
          <a:lstStyle/>
          <a:p>
            <a:r>
              <a:rPr lang="en-US" altLang="zh-TW"/>
              <a:t>©2022 Tong Hsing</a:t>
            </a:r>
            <a:endParaRPr lang="en-US" altLang="zh-TW" dirty="0"/>
          </a:p>
        </p:txBody>
      </p:sp>
      <p:sp>
        <p:nvSpPr>
          <p:cNvPr id="6" name="頁尾版面配置區 5">
            <a:extLst>
              <a:ext uri="{FF2B5EF4-FFF2-40B4-BE49-F238E27FC236}">
                <a16:creationId xmlns:a16="http://schemas.microsoft.com/office/drawing/2014/main" id="{3201CBD6-A5A3-DB3E-E951-8F1700F54D96}"/>
              </a:ext>
            </a:extLst>
          </p:cNvPr>
          <p:cNvSpPr>
            <a:spLocks noGrp="1"/>
          </p:cNvSpPr>
          <p:nvPr>
            <p:ph type="ftr" sz="quarter" idx="11"/>
          </p:nvPr>
        </p:nvSpPr>
        <p:spPr/>
        <p:txBody>
          <a:bodyPr/>
          <a:lstStyle/>
          <a:p>
            <a:r>
              <a:rPr lang="en-US" altLang="zh-TW"/>
              <a:t>Tong hsing property</a:t>
            </a:r>
            <a:endParaRPr lang="en-US" altLang="zh-TW" dirty="0"/>
          </a:p>
        </p:txBody>
      </p:sp>
      <p:sp>
        <p:nvSpPr>
          <p:cNvPr id="7" name="投影片編號版面配置區 6">
            <a:extLst>
              <a:ext uri="{FF2B5EF4-FFF2-40B4-BE49-F238E27FC236}">
                <a16:creationId xmlns:a16="http://schemas.microsoft.com/office/drawing/2014/main" id="{077F183B-A4BD-8125-67BA-709936F85D4C}"/>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4040159013"/>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theme" Target="../theme/theme2.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0" Type="http://schemas.openxmlformats.org/officeDocument/2006/relationships/slideLayout" Target="../slideLayouts/slideLayout29.xml"/><Relationship Id="rId4" Type="http://schemas.openxmlformats.org/officeDocument/2006/relationships/slideLayout" Target="../slideLayouts/slideLayout23.xml"/><Relationship Id="rId9" Type="http://schemas.openxmlformats.org/officeDocument/2006/relationships/slideLayout" Target="../slideLayouts/slideLayout2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8.xml"/><Relationship Id="rId3" Type="http://schemas.openxmlformats.org/officeDocument/2006/relationships/slideLayout" Target="../slideLayouts/slideLayout33.xml"/><Relationship Id="rId7" Type="http://schemas.openxmlformats.org/officeDocument/2006/relationships/slideLayout" Target="../slideLayouts/slideLayout37.xml"/><Relationship Id="rId2" Type="http://schemas.openxmlformats.org/officeDocument/2006/relationships/slideLayout" Target="../slideLayouts/slideLayout32.xml"/><Relationship Id="rId1" Type="http://schemas.openxmlformats.org/officeDocument/2006/relationships/slideLayout" Target="../slideLayouts/slideLayout31.xml"/><Relationship Id="rId6" Type="http://schemas.openxmlformats.org/officeDocument/2006/relationships/slideLayout" Target="../slideLayouts/slideLayout36.xml"/><Relationship Id="rId5" Type="http://schemas.openxmlformats.org/officeDocument/2006/relationships/slideLayout" Target="../slideLayouts/slideLayout35.xml"/><Relationship Id="rId10" Type="http://schemas.openxmlformats.org/officeDocument/2006/relationships/image" Target="../media/image3.jpg"/><Relationship Id="rId4" Type="http://schemas.openxmlformats.org/officeDocument/2006/relationships/slideLayout" Target="../slideLayouts/slideLayout34.xml"/><Relationship Id="rId9"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9BFFBFB3-FA81-5DB3-CEC7-0C215CB108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TW" altLang="en-US"/>
              <a:t>按一下以編輯母片標題樣式</a:t>
            </a:r>
          </a:p>
        </p:txBody>
      </p:sp>
      <p:sp>
        <p:nvSpPr>
          <p:cNvPr id="3" name="文字版面配置區 2">
            <a:extLst>
              <a:ext uri="{FF2B5EF4-FFF2-40B4-BE49-F238E27FC236}">
                <a16:creationId xmlns:a16="http://schemas.microsoft.com/office/drawing/2014/main" id="{5825925B-D401-CE49-913C-861D5F733F4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98B5A4C9-EE9D-A4ED-4A4B-E0E9723B6DD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118ADA93-64FE-0428-9684-706B9926FC4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3A02CE9D-0E16-11C3-0190-6FA57715513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r>
              <a:rPr lang="en-US" altLang="zh-TW"/>
              <a:t>P</a:t>
            </a:r>
            <a:fld id="{02F5EDF9-E018-422D-89A0-3D0B9D287D10}" type="slidenum">
              <a:rPr lang="zh-TW" altLang="en-US" smtClean="0"/>
              <a:pPr/>
              <a:t>‹#›</a:t>
            </a:fld>
            <a:endParaRPr lang="en-US" altLang="zh-TW" dirty="0"/>
          </a:p>
        </p:txBody>
      </p:sp>
      <p:sp>
        <p:nvSpPr>
          <p:cNvPr id="7" name="日期版面配置區 9">
            <a:extLst>
              <a:ext uri="{FF2B5EF4-FFF2-40B4-BE49-F238E27FC236}">
                <a16:creationId xmlns:a16="http://schemas.microsoft.com/office/drawing/2014/main" id="{0186FD96-7EF0-E2FD-BBF6-F3D5354C5653}"/>
              </a:ext>
            </a:extLst>
          </p:cNvPr>
          <p:cNvSpPr txBox="1">
            <a:spLocks/>
          </p:cNvSpPr>
          <p:nvPr userDrawn="1"/>
        </p:nvSpPr>
        <p:spPr>
          <a:xfrm>
            <a:off x="12191" y="5570702"/>
            <a:ext cx="2472271" cy="365125"/>
          </a:xfrm>
          <a:prstGeom prst="rect">
            <a:avLst/>
          </a:prstGeom>
        </p:spPr>
        <p:txBody>
          <a:bodyPr/>
          <a:lstStyle>
            <a:defPPr>
              <a:defRPr lang="en-US"/>
            </a:defPPr>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altLang="zh-TW" dirty="0"/>
          </a:p>
        </p:txBody>
      </p:sp>
      <p:sp>
        <p:nvSpPr>
          <p:cNvPr id="8" name="Rectangle 6">
            <a:extLst>
              <a:ext uri="{FF2B5EF4-FFF2-40B4-BE49-F238E27FC236}">
                <a16:creationId xmlns:a16="http://schemas.microsoft.com/office/drawing/2014/main" id="{AE0BDA57-C1AD-CF1A-16D9-084A5B5E7877}"/>
              </a:ext>
            </a:extLst>
          </p:cNvPr>
          <p:cNvSpPr>
            <a:spLocks/>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9" name="圖片 8">
            <a:extLst>
              <a:ext uri="{FF2B5EF4-FFF2-40B4-BE49-F238E27FC236}">
                <a16:creationId xmlns:a16="http://schemas.microsoft.com/office/drawing/2014/main" id="{D7496D79-48BE-DB87-F536-23CEE7E7C262}"/>
              </a:ext>
            </a:extLst>
          </p:cNvPr>
          <p:cNvPicPr>
            <a:picLocks noChangeAspect="1"/>
          </p:cNvPicPr>
          <p:nvPr userDrawn="1"/>
        </p:nvPicPr>
        <p:blipFill>
          <a:blip r:embed="rId21"/>
          <a:stretch>
            <a:fillRect/>
          </a:stretch>
        </p:blipFill>
        <p:spPr>
          <a:xfrm>
            <a:off x="11361413" y="203086"/>
            <a:ext cx="698488" cy="584040"/>
          </a:xfrm>
          <a:prstGeom prst="rect">
            <a:avLst/>
          </a:prstGeom>
        </p:spPr>
      </p:pic>
      <p:sp>
        <p:nvSpPr>
          <p:cNvPr id="10" name="文字方塊 9">
            <a:extLst>
              <a:ext uri="{FF2B5EF4-FFF2-40B4-BE49-F238E27FC236}">
                <a16:creationId xmlns:a16="http://schemas.microsoft.com/office/drawing/2014/main" id="{D2D7CCAC-F2BD-2A05-8A07-4AC4F68BC51B}"/>
              </a:ext>
            </a:extLst>
          </p:cNvPr>
          <p:cNvSpPr txBox="1"/>
          <p:nvPr userDrawn="1">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1" name="文字方塊 10">
            <a:extLst>
              <a:ext uri="{FF2B5EF4-FFF2-40B4-BE49-F238E27FC236}">
                <a16:creationId xmlns:a16="http://schemas.microsoft.com/office/drawing/2014/main" id="{41A154E0-3620-C7FA-CB2A-CFBB798F88B1}"/>
              </a:ext>
            </a:extLst>
          </p:cNvPr>
          <p:cNvSpPr txBox="1"/>
          <p:nvPr userDrawn="1">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Tree>
    <p:extLst>
      <p:ext uri="{BB962C8B-B14F-4D97-AF65-F5344CB8AC3E}">
        <p14:creationId xmlns:p14="http://schemas.microsoft.com/office/powerpoint/2010/main" val="3021003937"/>
      </p:ext>
    </p:extLst>
  </p:cSld>
  <p:clrMap bg1="lt1" tx1="dk1" bg2="lt2" tx2="dk2" accent1="accent1" accent2="accent2" accent3="accent3" accent4="accent4" accent5="accent5" accent6="accent6" hlink="hlink" folHlink="folHlink"/>
  <p:sldLayoutIdLst>
    <p:sldLayoutId id="2147484104" r:id="rId1"/>
    <p:sldLayoutId id="2147484105" r:id="rId2"/>
    <p:sldLayoutId id="2147484106" r:id="rId3"/>
    <p:sldLayoutId id="2147484107" r:id="rId4"/>
    <p:sldLayoutId id="2147484108" r:id="rId5"/>
    <p:sldLayoutId id="2147484109" r:id="rId6"/>
    <p:sldLayoutId id="2147484110" r:id="rId7"/>
    <p:sldLayoutId id="2147484111" r:id="rId8"/>
    <p:sldLayoutId id="2147484112" r:id="rId9"/>
    <p:sldLayoutId id="2147484113" r:id="rId10"/>
    <p:sldLayoutId id="2147484114" r:id="rId11"/>
    <p:sldLayoutId id="2147484115" r:id="rId12"/>
    <p:sldLayoutId id="2147483772" r:id="rId13"/>
    <p:sldLayoutId id="2147483773" r:id="rId14"/>
    <p:sldLayoutId id="2147483774" r:id="rId15"/>
    <p:sldLayoutId id="2147483836" r:id="rId16"/>
    <p:sldLayoutId id="2147483698" r:id="rId17"/>
    <p:sldLayoutId id="2147483699" r:id="rId18"/>
    <p:sldLayoutId id="2147483700" r:id="rId19"/>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en-US" altLang="zh-TW"/>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altLang="zh-TW"/>
              <a:t>1234</a:t>
            </a: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02F5EDF9-E018-422D-89A0-3D0B9D287D10}" type="slidenum">
              <a:rPr lang="zh-TW" altLang="en-US" smtClean="0"/>
              <a:pPr/>
              <a:t>‹#›</a:t>
            </a:fld>
            <a:endParaRPr lang="en-US" altLang="zh-TW"/>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文字方塊 11">
            <a:extLst>
              <a:ext uri="{FF2B5EF4-FFF2-40B4-BE49-F238E27FC236}">
                <a16:creationId xmlns:a16="http://schemas.microsoft.com/office/drawing/2014/main" id="{ED00D834-EB46-F34E-7640-C09B4FAC1F1B}"/>
              </a:ext>
            </a:extLst>
          </p:cNvPr>
          <p:cNvSpPr txBox="1"/>
          <p:nvPr userDrawn="1">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3" name="文字方塊 12">
            <a:extLst>
              <a:ext uri="{FF2B5EF4-FFF2-40B4-BE49-F238E27FC236}">
                <a16:creationId xmlns:a16="http://schemas.microsoft.com/office/drawing/2014/main" id="{22FAE7F1-0A7B-2D9B-7A76-9714F3A0522D}"/>
              </a:ext>
            </a:extLst>
          </p:cNvPr>
          <p:cNvSpPr txBox="1"/>
          <p:nvPr userDrawn="1">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Tree>
    <p:extLst>
      <p:ext uri="{BB962C8B-B14F-4D97-AF65-F5344CB8AC3E}">
        <p14:creationId xmlns:p14="http://schemas.microsoft.com/office/powerpoint/2010/main" val="1026294865"/>
      </p:ext>
    </p:extLst>
  </p:cSld>
  <p:clrMap bg1="lt1" tx1="dk1" bg2="lt2" tx2="dk2" accent1="accent1" accent2="accent2" accent3="accent3" accent4="accent4" accent5="accent5" accent6="accent6" hlink="hlink" folHlink="folHlink"/>
  <p:sldLayoutIdLst>
    <p:sldLayoutId id="2147484141" r:id="rId1"/>
    <p:sldLayoutId id="2147484142" r:id="rId2"/>
    <p:sldLayoutId id="2147484143" r:id="rId3"/>
    <p:sldLayoutId id="2147484144" r:id="rId4"/>
    <p:sldLayoutId id="2147484145" r:id="rId5"/>
    <p:sldLayoutId id="2147484146" r:id="rId6"/>
    <p:sldLayoutId id="2147484147" r:id="rId7"/>
    <p:sldLayoutId id="2147484148" r:id="rId8"/>
    <p:sldLayoutId id="2147484149" r:id="rId9"/>
    <p:sldLayoutId id="2147484150" r:id="rId10"/>
    <p:sldLayoutId id="2147484151" r:id="rId11"/>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0">
            <a:lum/>
          </a:blip>
          <a:srcRect/>
          <a:stretch>
            <a:fillRect/>
          </a:stretch>
        </a:blipFill>
        <a:effectLst/>
      </p:bgPr>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AB3783B8-5E65-49CB-8093-9669E851331C}"/>
              </a:ext>
            </a:extLst>
          </p:cNvPr>
          <p:cNvSpPr>
            <a:spLocks noGrp="1"/>
          </p:cNvSpPr>
          <p:nvPr>
            <p:ph type="title"/>
          </p:nvPr>
        </p:nvSpPr>
        <p:spPr>
          <a:xfrm>
            <a:off x="487110" y="265456"/>
            <a:ext cx="10628565" cy="589123"/>
          </a:xfrm>
          <a:prstGeom prst="rect">
            <a:avLst/>
          </a:prstGeom>
        </p:spPr>
        <p:txBody>
          <a:bodyPr vert="horz" lIns="91440" tIns="45720" rIns="91440" bIns="45720" rtlCol="0" anchor="ctr">
            <a:normAutofit/>
          </a:bodyPr>
          <a:lstStyle/>
          <a:p>
            <a:r>
              <a:rPr lang="zh-TW" altLang="en-US" dirty="0"/>
              <a:t>按一下以編輯母片標題樣式</a:t>
            </a:r>
          </a:p>
        </p:txBody>
      </p:sp>
      <p:sp>
        <p:nvSpPr>
          <p:cNvPr id="3" name="文字版面配置區 2">
            <a:extLst>
              <a:ext uri="{FF2B5EF4-FFF2-40B4-BE49-F238E27FC236}">
                <a16:creationId xmlns:a16="http://schemas.microsoft.com/office/drawing/2014/main" id="{A1E3AB03-3017-43D5-A882-F66E4200720F}"/>
              </a:ext>
            </a:extLst>
          </p:cNvPr>
          <p:cNvSpPr>
            <a:spLocks noGrp="1"/>
          </p:cNvSpPr>
          <p:nvPr>
            <p:ph type="body" idx="1"/>
          </p:nvPr>
        </p:nvSpPr>
        <p:spPr>
          <a:xfrm>
            <a:off x="487110" y="1253330"/>
            <a:ext cx="10628564" cy="4891093"/>
          </a:xfrm>
          <a:prstGeom prst="rect">
            <a:avLst/>
          </a:prstGeom>
        </p:spPr>
        <p:txBody>
          <a:bodyPr vert="horz" lIns="91440" tIns="45720" rIns="91440" bIns="45720" rtlCol="0">
            <a:normAutofit/>
          </a:bodyPr>
          <a:lstStyle/>
          <a:p>
            <a:pPr lvl="0"/>
            <a:r>
              <a:rPr lang="zh-TW" altLang="en-US" dirty="0"/>
              <a:t>按一下以編輯母片文字樣式</a:t>
            </a:r>
          </a:p>
          <a:p>
            <a:pPr lvl="1"/>
            <a:r>
              <a:rPr lang="zh-TW" altLang="en-US" dirty="0"/>
              <a:t>第二層</a:t>
            </a:r>
          </a:p>
          <a:p>
            <a:pPr lvl="2"/>
            <a:r>
              <a:rPr lang="zh-TW" altLang="en-US" dirty="0"/>
              <a:t>第三層</a:t>
            </a:r>
          </a:p>
        </p:txBody>
      </p:sp>
      <p:sp>
        <p:nvSpPr>
          <p:cNvPr id="4" name="日期版面配置區 3">
            <a:extLst>
              <a:ext uri="{FF2B5EF4-FFF2-40B4-BE49-F238E27FC236}">
                <a16:creationId xmlns:a16="http://schemas.microsoft.com/office/drawing/2014/main" id="{458A00B1-E34E-4038-A014-C2DA12BD8861}"/>
              </a:ext>
            </a:extLst>
          </p:cNvPr>
          <p:cNvSpPr>
            <a:spLocks noGrp="1"/>
          </p:cNvSpPr>
          <p:nvPr>
            <p:ph type="dt" sz="half" idx="2"/>
          </p:nvPr>
        </p:nvSpPr>
        <p:spPr>
          <a:xfrm>
            <a:off x="205809" y="6484540"/>
            <a:ext cx="2743200" cy="365125"/>
          </a:xfrm>
          <a:prstGeom prst="rect">
            <a:avLst/>
          </a:prstGeom>
        </p:spPr>
        <p:txBody>
          <a:bodyPr vert="horz" lIns="91440" tIns="45720" rIns="91440" bIns="45720" rtlCol="0" anchor="ctr"/>
          <a:lstStyle>
            <a:lvl1pPr algn="l">
              <a:defRPr sz="1200" baseline="0">
                <a:solidFill>
                  <a:schemeClr val="tx1">
                    <a:tint val="75000"/>
                  </a:schemeClr>
                </a:solidFill>
                <a:latin typeface="Calibri" panose="020F0502020204030204" pitchFamily="34" charset="0"/>
                <a:ea typeface="微軟正黑體" panose="020B0604030504040204" pitchFamily="34" charset="-120"/>
              </a:defRPr>
            </a:lvl1p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F3E38336-0CC9-4408-B9D6-FB6864C3576E}"/>
              </a:ext>
            </a:extLst>
          </p:cNvPr>
          <p:cNvSpPr>
            <a:spLocks noGrp="1"/>
          </p:cNvSpPr>
          <p:nvPr>
            <p:ph type="ftr" sz="quarter" idx="3"/>
          </p:nvPr>
        </p:nvSpPr>
        <p:spPr>
          <a:xfrm>
            <a:off x="4038600" y="6484540"/>
            <a:ext cx="4114800" cy="365125"/>
          </a:xfrm>
          <a:prstGeom prst="rect">
            <a:avLst/>
          </a:prstGeom>
        </p:spPr>
        <p:txBody>
          <a:bodyPr vert="horz" lIns="91440" tIns="45720" rIns="91440" bIns="45720" rtlCol="0" anchor="ctr"/>
          <a:lstStyle>
            <a:lvl1pPr algn="ctr">
              <a:defRPr sz="1200" baseline="0">
                <a:solidFill>
                  <a:schemeClr val="tx1">
                    <a:tint val="75000"/>
                  </a:schemeClr>
                </a:solidFill>
                <a:latin typeface="Calibri" panose="020F0502020204030204" pitchFamily="34" charset="0"/>
                <a:ea typeface="微軟正黑體" panose="020B0604030504040204" pitchFamily="34" charset="-120"/>
              </a:defRPr>
            </a:lvl1p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4B52BC01-1F96-47EE-9709-C622A90B77CF}"/>
              </a:ext>
            </a:extLst>
          </p:cNvPr>
          <p:cNvSpPr>
            <a:spLocks noGrp="1"/>
          </p:cNvSpPr>
          <p:nvPr>
            <p:ph type="sldNum" sz="quarter" idx="4"/>
          </p:nvPr>
        </p:nvSpPr>
        <p:spPr>
          <a:xfrm>
            <a:off x="9295578" y="6484540"/>
            <a:ext cx="2743200" cy="365125"/>
          </a:xfrm>
          <a:prstGeom prst="rect">
            <a:avLst/>
          </a:prstGeom>
        </p:spPr>
        <p:txBody>
          <a:bodyPr vert="horz" lIns="91440" tIns="45720" rIns="91440" bIns="45720" rtlCol="0" anchor="ctr"/>
          <a:lstStyle>
            <a:lvl1pPr algn="r">
              <a:defRPr sz="1200" baseline="0">
                <a:solidFill>
                  <a:schemeClr val="bg1"/>
                </a:solidFill>
                <a:latin typeface="Calibri" panose="020F0502020204030204" pitchFamily="34" charset="0"/>
                <a:ea typeface="微軟正黑體" panose="020B0604030504040204" pitchFamily="34" charset="-120"/>
              </a:defRPr>
            </a:lvl1pPr>
          </a:lstStyle>
          <a:p>
            <a:r>
              <a:rPr lang="en-US" altLang="zh-TW"/>
              <a:t>P</a:t>
            </a:r>
            <a:fld id="{02F5EDF9-E018-422D-89A0-3D0B9D287D10}" type="slidenum">
              <a:rPr lang="zh-TW" altLang="en-US" smtClean="0"/>
              <a:pPr/>
              <a:t>‹#›</a:t>
            </a:fld>
            <a:endParaRPr lang="en-US" altLang="zh-TW" dirty="0"/>
          </a:p>
        </p:txBody>
      </p:sp>
      <p:sp>
        <p:nvSpPr>
          <p:cNvPr id="9" name="文字方塊 8">
            <a:extLst>
              <a:ext uri="{FF2B5EF4-FFF2-40B4-BE49-F238E27FC236}">
                <a16:creationId xmlns:a16="http://schemas.microsoft.com/office/drawing/2014/main" id="{D27D17EC-FF86-B410-D02C-5B0DF0AB4C89}"/>
              </a:ext>
            </a:extLst>
          </p:cNvPr>
          <p:cNvSpPr txBox="1"/>
          <p:nvPr>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0" name="文字方塊 9">
            <a:extLst>
              <a:ext uri="{FF2B5EF4-FFF2-40B4-BE49-F238E27FC236}">
                <a16:creationId xmlns:a16="http://schemas.microsoft.com/office/drawing/2014/main" id="{7EB17469-CDEE-CCA3-431B-A8829E507F5B}"/>
              </a:ext>
            </a:extLst>
          </p:cNvPr>
          <p:cNvSpPr txBox="1"/>
          <p:nvPr>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
        <p:nvSpPr>
          <p:cNvPr id="7" name="文字方塊 6">
            <a:extLst>
              <a:ext uri="{FF2B5EF4-FFF2-40B4-BE49-F238E27FC236}">
                <a16:creationId xmlns:a16="http://schemas.microsoft.com/office/drawing/2014/main" id="{79425A37-2DE2-22EB-C474-DB64FEF80E9F}"/>
              </a:ext>
            </a:extLst>
          </p:cNvPr>
          <p:cNvSpPr txBox="1"/>
          <p:nvPr userDrawn="1">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8" name="文字方塊 7">
            <a:extLst>
              <a:ext uri="{FF2B5EF4-FFF2-40B4-BE49-F238E27FC236}">
                <a16:creationId xmlns:a16="http://schemas.microsoft.com/office/drawing/2014/main" id="{9CCBC59A-E355-D628-3A9D-0D6323A93B74}"/>
              </a:ext>
            </a:extLst>
          </p:cNvPr>
          <p:cNvSpPr txBox="1"/>
          <p:nvPr userDrawn="1">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Tree>
    <p:extLst>
      <p:ext uri="{BB962C8B-B14F-4D97-AF65-F5344CB8AC3E}">
        <p14:creationId xmlns:p14="http://schemas.microsoft.com/office/powerpoint/2010/main" val="2127163828"/>
      </p:ext>
    </p:extLst>
  </p:cSld>
  <p:clrMap bg1="lt1" tx1="dk1" bg2="lt2" tx2="dk2" accent1="accent1" accent2="accent2" accent3="accent3" accent4="accent4" accent5="accent5" accent6="accent6" hlink="hlink" folHlink="folHlink"/>
  <p:sldLayoutIdLst>
    <p:sldLayoutId id="2147484153" r:id="rId1"/>
    <p:sldLayoutId id="2147484154" r:id="rId2"/>
    <p:sldLayoutId id="2147484155" r:id="rId3"/>
    <p:sldLayoutId id="2147484156" r:id="rId4"/>
    <p:sldLayoutId id="2147484157" r:id="rId5"/>
    <p:sldLayoutId id="2147484158" r:id="rId6"/>
    <p:sldLayoutId id="2147484159" r:id="rId7"/>
    <p:sldLayoutId id="2147484160" r:id="rId8"/>
  </p:sldLayoutIdLst>
  <p:hf hdr="0" ftr="0" dt="0"/>
  <p:txStyles>
    <p:titleStyle>
      <a:lvl1pPr algn="l" defTabSz="914400" rtl="0" eaLnBrk="1" latinLnBrk="0" hangingPunct="1">
        <a:lnSpc>
          <a:spcPct val="100000"/>
        </a:lnSpc>
        <a:spcBef>
          <a:spcPct val="0"/>
        </a:spcBef>
        <a:buNone/>
        <a:defRPr lang="zh-TW" altLang="en-US" sz="4500" kern="1200" spc="-50" baseline="0" dirty="0">
          <a:solidFill>
            <a:srgbClr val="003F7C"/>
          </a:solidFill>
          <a:latin typeface="Calibri" panose="020F0502020204030204" pitchFamily="34" charset="0"/>
          <a:ea typeface="微軟正黑體" panose="020B0604030504040204" pitchFamily="34" charset="-120"/>
          <a:cs typeface="+mj-cs"/>
        </a:defRPr>
      </a:lvl1pPr>
    </p:titleStyle>
    <p:bodyStyle>
      <a:lvl1pPr marL="514350" indent="-514350" algn="l" defTabSz="914400" rtl="0" eaLnBrk="1" latinLnBrk="0" hangingPunct="1">
        <a:lnSpc>
          <a:spcPct val="100000"/>
        </a:lnSpc>
        <a:spcBef>
          <a:spcPts val="1000"/>
        </a:spcBef>
        <a:buFont typeface="Wingdings" panose="05000000000000000000" pitchFamily="2" charset="2"/>
        <a:buChar char="Ø"/>
        <a:defRPr sz="2800" kern="1200" baseline="0">
          <a:solidFill>
            <a:srgbClr val="003F7C"/>
          </a:solidFill>
          <a:latin typeface="Calibri" panose="020F0502020204030204" pitchFamily="34" charset="0"/>
          <a:ea typeface="微軟正黑體" panose="020B0604030504040204" pitchFamily="34" charset="-120"/>
          <a:cs typeface="+mn-cs"/>
        </a:defRPr>
      </a:lvl1pPr>
      <a:lvl2pPr marL="914400" indent="-457200" algn="l" defTabSz="914400" rtl="0" eaLnBrk="1" latinLnBrk="0" hangingPunct="1">
        <a:lnSpc>
          <a:spcPct val="100000"/>
        </a:lnSpc>
        <a:spcBef>
          <a:spcPts val="500"/>
        </a:spcBef>
        <a:buFont typeface="Arial" panose="020B0604020202020204" pitchFamily="34" charset="0"/>
        <a:buChar char="•"/>
        <a:defRPr sz="2400" kern="1200" baseline="0">
          <a:solidFill>
            <a:srgbClr val="003F7C"/>
          </a:solidFill>
          <a:latin typeface="Calibri" panose="020F0502020204030204" pitchFamily="34" charset="0"/>
          <a:ea typeface="微軟正黑體" panose="020B0604030504040204" pitchFamily="34" charset="-120"/>
          <a:cs typeface="+mn-cs"/>
        </a:defRPr>
      </a:lvl2pPr>
      <a:lvl3pPr marL="1371600" indent="-457200" algn="l" defTabSz="914400" rtl="0" eaLnBrk="1" latinLnBrk="0" hangingPunct="1">
        <a:lnSpc>
          <a:spcPct val="100000"/>
        </a:lnSpc>
        <a:spcBef>
          <a:spcPts val="500"/>
        </a:spcBef>
        <a:buFont typeface="Wingdings" panose="05000000000000000000" pitchFamily="2" charset="2"/>
        <a:buChar char="ü"/>
        <a:defRPr sz="2000" kern="1200" baseline="0">
          <a:solidFill>
            <a:srgbClr val="003F7C"/>
          </a:solidFill>
          <a:latin typeface="Calibri" panose="020F0502020204030204" pitchFamily="34" charset="0"/>
          <a:ea typeface="微軟正黑體" panose="020B0604030504040204" pitchFamily="34" charset="-12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4.xml"/><Relationship Id="rId1" Type="http://schemas.openxmlformats.org/officeDocument/2006/relationships/slideLayout" Target="../slideLayouts/slideLayout2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8" Type="http://schemas.openxmlformats.org/officeDocument/2006/relationships/image" Target="../media/image26.png"/><Relationship Id="rId3" Type="http://schemas.openxmlformats.org/officeDocument/2006/relationships/image" Target="../media/image21.png"/><Relationship Id="rId7" Type="http://schemas.openxmlformats.org/officeDocument/2006/relationships/image" Target="../media/image25.png"/><Relationship Id="rId2" Type="http://schemas.openxmlformats.org/officeDocument/2006/relationships/image" Target="../media/image20.png"/><Relationship Id="rId1" Type="http://schemas.openxmlformats.org/officeDocument/2006/relationships/slideLayout" Target="../slideLayouts/slideLayout12.xml"/><Relationship Id="rId6" Type="http://schemas.openxmlformats.org/officeDocument/2006/relationships/image" Target="../media/image24.png"/><Relationship Id="rId5" Type="http://schemas.openxmlformats.org/officeDocument/2006/relationships/image" Target="../media/image23.png"/><Relationship Id="rId10" Type="http://schemas.openxmlformats.org/officeDocument/2006/relationships/image" Target="../media/image28.png"/><Relationship Id="rId4" Type="http://schemas.openxmlformats.org/officeDocument/2006/relationships/image" Target="../media/image22.png"/><Relationship Id="rId9" Type="http://schemas.openxmlformats.org/officeDocument/2006/relationships/image" Target="../media/image27.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2.xml"/><Relationship Id="rId1" Type="http://schemas.openxmlformats.org/officeDocument/2006/relationships/slideLayout" Target="../slideLayouts/slideLayout38.xml"/></Relationships>
</file>

<file path=ppt/slides/_rels/slide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3.xml"/><Relationship Id="rId1" Type="http://schemas.openxmlformats.org/officeDocument/2006/relationships/slideLayout" Target="../slideLayouts/slideLayout38.xml"/></Relationships>
</file>

<file path=ppt/slides/_rels/slide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4.xml"/><Relationship Id="rId1" Type="http://schemas.openxmlformats.org/officeDocument/2006/relationships/slideLayout" Target="../slideLayouts/slideLayout38.xml"/></Relationships>
</file>

<file path=ppt/slides/_rels/slide7.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5.xml"/><Relationship Id="rId1" Type="http://schemas.openxmlformats.org/officeDocument/2006/relationships/slideLayout" Target="../slideLayouts/slideLayout38.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3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9" name="Rectangle 11"/>
          <p:cNvSpPr>
            <a:spLocks noChangeArrowheads="1"/>
          </p:cNvSpPr>
          <p:nvPr/>
        </p:nvSpPr>
        <p:spPr bwMode="auto">
          <a:xfrm>
            <a:off x="1835177" y="2055547"/>
            <a:ext cx="8702938" cy="3439403"/>
          </a:xfrm>
          <a:prstGeom prst="rect">
            <a:avLst/>
          </a:prstGeom>
          <a:noFill/>
          <a:ln w="9525">
            <a:noFill/>
            <a:miter lim="800000"/>
            <a:headEnd/>
            <a:tailEnd/>
          </a:ln>
          <a:effectLst/>
        </p:spPr>
        <p:txBody>
          <a:bodyPr wrap="square">
            <a:spAutoFit/>
          </a:bodyPr>
          <a:lstStyle/>
          <a:p>
            <a:pPr algn="l">
              <a:spcBef>
                <a:spcPct val="25000"/>
              </a:spcBef>
            </a:pPr>
            <a:r>
              <a:rPr lang="en-US" altLang="zh-TW" sz="4500" spc="-50" dirty="0">
                <a:solidFill>
                  <a:srgbClr val="003F7C"/>
                </a:solidFill>
                <a:ea typeface="+mj-ea"/>
                <a:cs typeface="+mj-cs"/>
              </a:rPr>
              <a:t>TONG HSING ELECTRONIC IND., LTD.</a:t>
            </a:r>
          </a:p>
          <a:p>
            <a:pPr algn="l">
              <a:spcBef>
                <a:spcPct val="25000"/>
              </a:spcBef>
            </a:pPr>
            <a:endParaRPr lang="en-US" altLang="zh-TW" sz="2800" dirty="0">
              <a:solidFill>
                <a:srgbClr val="003F7C"/>
              </a:solidFill>
              <a:ea typeface="新細明體" pitchFamily="18" charset="-120"/>
            </a:endParaRPr>
          </a:p>
          <a:p>
            <a:pPr algn="l">
              <a:spcBef>
                <a:spcPct val="25000"/>
              </a:spcBef>
            </a:pPr>
            <a:r>
              <a:rPr lang="en-US" altLang="zh-TW" sz="2800" dirty="0">
                <a:solidFill>
                  <a:srgbClr val="003F7C"/>
                </a:solidFill>
                <a:ea typeface="新細明體" pitchFamily="18" charset="-120"/>
              </a:rPr>
              <a:t>Second Quarter 2025</a:t>
            </a:r>
          </a:p>
          <a:p>
            <a:pPr algn="l">
              <a:spcBef>
                <a:spcPct val="25000"/>
              </a:spcBef>
            </a:pPr>
            <a:r>
              <a:rPr lang="en-US" altLang="zh-TW" sz="2800" dirty="0">
                <a:solidFill>
                  <a:srgbClr val="003F7C"/>
                </a:solidFill>
                <a:ea typeface="新細明體" pitchFamily="18" charset="-120"/>
              </a:rPr>
              <a:t>Earnings Result</a:t>
            </a:r>
            <a:r>
              <a:rPr lang="en-US" altLang="zh-TW" dirty="0">
                <a:solidFill>
                  <a:srgbClr val="003F7C"/>
                </a:solidFill>
                <a:ea typeface="新細明體" pitchFamily="18" charset="-120"/>
              </a:rPr>
              <a:t> </a:t>
            </a:r>
          </a:p>
          <a:p>
            <a:pPr algn="l">
              <a:spcBef>
                <a:spcPct val="25000"/>
              </a:spcBef>
            </a:pPr>
            <a:r>
              <a:rPr lang="en-US" altLang="zh-TW" dirty="0">
                <a:solidFill>
                  <a:srgbClr val="003F7C"/>
                </a:solidFill>
                <a:ea typeface="新細明體" pitchFamily="18" charset="-120"/>
              </a:rPr>
              <a:t>Jul 29</a:t>
            </a:r>
            <a:r>
              <a:rPr lang="en-US" altLang="zh-TW" baseline="30000" dirty="0">
                <a:solidFill>
                  <a:srgbClr val="003F7C"/>
                </a:solidFill>
                <a:ea typeface="新細明體" pitchFamily="18" charset="-120"/>
              </a:rPr>
              <a:t>th</a:t>
            </a:r>
            <a:r>
              <a:rPr lang="en-US" altLang="zh-TW" dirty="0">
                <a:solidFill>
                  <a:srgbClr val="003F7C"/>
                </a:solidFill>
                <a:ea typeface="新細明體" pitchFamily="18" charset="-120"/>
              </a:rPr>
              <a:t>, 2025 </a:t>
            </a:r>
            <a:endParaRPr lang="zh-TW" altLang="en-US" dirty="0">
              <a:solidFill>
                <a:srgbClr val="003F7C"/>
              </a:solidFill>
              <a:ea typeface="新細明體" pitchFamily="18" charset="-120"/>
            </a:endParaRPr>
          </a:p>
        </p:txBody>
      </p:sp>
      <p:sp>
        <p:nvSpPr>
          <p:cNvPr id="2" name="日期版面配置區 14">
            <a:extLst>
              <a:ext uri="{FF2B5EF4-FFF2-40B4-BE49-F238E27FC236}">
                <a16:creationId xmlns:a16="http://schemas.microsoft.com/office/drawing/2014/main" id="{1D808678-9C55-0F94-27FD-7A227E8EA428}"/>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sp>
        <p:nvSpPr>
          <p:cNvPr id="3" name="頁尾版面配置區 15">
            <a:extLst>
              <a:ext uri="{FF2B5EF4-FFF2-40B4-BE49-F238E27FC236}">
                <a16:creationId xmlns:a16="http://schemas.microsoft.com/office/drawing/2014/main" id="{EB38919C-6AD0-24FF-E16F-289852B623E2}"/>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zh-TW" sz="1200" dirty="0">
                <a:solidFill>
                  <a:schemeClr val="bg1"/>
                </a:solidFill>
              </a:rPr>
              <a:t>TONG HSING PROPERTY</a:t>
            </a:r>
          </a:p>
        </p:txBody>
      </p:sp>
      <p:sp>
        <p:nvSpPr>
          <p:cNvPr id="4" name="投影片編號版面配置區 16">
            <a:extLst>
              <a:ext uri="{FF2B5EF4-FFF2-40B4-BE49-F238E27FC236}">
                <a16:creationId xmlns:a16="http://schemas.microsoft.com/office/drawing/2014/main" id="{A9F93149-E8E8-D9E4-B0C8-BA59454C87B0}"/>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zh-TW" sz="1200" dirty="0">
                <a:solidFill>
                  <a:schemeClr val="bg1"/>
                </a:solidFill>
              </a:rPr>
              <a:t>P</a:t>
            </a:r>
            <a:fld id="{02F5EDF9-E018-422D-89A0-3D0B9D287D10}" type="slidenum">
              <a:rPr lang="zh-TW" altLang="en-US" sz="1200" smtClean="0">
                <a:solidFill>
                  <a:schemeClr val="bg1"/>
                </a:solidFill>
              </a:rPr>
              <a:pPr algn="r"/>
              <a:t>1</a:t>
            </a:fld>
            <a:endParaRPr lang="en-US" altLang="zh-TW" sz="1200" dirty="0">
              <a:solidFill>
                <a:schemeClr val="bg1"/>
              </a:solidFill>
            </a:endParaRPr>
          </a:p>
        </p:txBody>
      </p:sp>
      <p:pic>
        <p:nvPicPr>
          <p:cNvPr id="6" name="圖片 5">
            <a:extLst>
              <a:ext uri="{FF2B5EF4-FFF2-40B4-BE49-F238E27FC236}">
                <a16:creationId xmlns:a16="http://schemas.microsoft.com/office/drawing/2014/main" id="{B5F145DF-A102-AAAA-6827-E1676819D5FA}"/>
              </a:ext>
            </a:extLst>
          </p:cNvPr>
          <p:cNvPicPr>
            <a:picLocks noChangeAspect="1"/>
          </p:cNvPicPr>
          <p:nvPr/>
        </p:nvPicPr>
        <p:blipFill>
          <a:blip r:embed="rId2"/>
          <a:stretch>
            <a:fillRect/>
          </a:stretch>
        </p:blipFill>
        <p:spPr>
          <a:xfrm>
            <a:off x="403962" y="308302"/>
            <a:ext cx="1312819" cy="1097712"/>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圖片 1">
            <a:extLst>
              <a:ext uri="{FF2B5EF4-FFF2-40B4-BE49-F238E27FC236}">
                <a16:creationId xmlns:a16="http://schemas.microsoft.com/office/drawing/2014/main" id="{725E2496-F614-0EC6-CAEE-33083269AB60}"/>
              </a:ext>
            </a:extLst>
          </p:cNvPr>
          <p:cNvPicPr>
            <a:picLocks noChangeAspect="1"/>
          </p:cNvPicPr>
          <p:nvPr/>
        </p:nvPicPr>
        <p:blipFill>
          <a:blip r:embed="rId3"/>
          <a:stretch>
            <a:fillRect/>
          </a:stretch>
        </p:blipFill>
        <p:spPr>
          <a:xfrm>
            <a:off x="138492" y="350253"/>
            <a:ext cx="12593534" cy="5948561"/>
          </a:xfrm>
          <a:prstGeom prst="rect">
            <a:avLst/>
          </a:prstGeom>
        </p:spPr>
      </p:pic>
      <p:sp>
        <p:nvSpPr>
          <p:cNvPr id="10" name="日期版面配置區 14">
            <a:extLst>
              <a:ext uri="{FF2B5EF4-FFF2-40B4-BE49-F238E27FC236}">
                <a16:creationId xmlns:a16="http://schemas.microsoft.com/office/drawing/2014/main" id="{250F7B99-7AA5-31A4-30FE-3CD6C34277DB}"/>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5" name="標題 2">
            <a:extLst>
              <a:ext uri="{FF2B5EF4-FFF2-40B4-BE49-F238E27FC236}">
                <a16:creationId xmlns:a16="http://schemas.microsoft.com/office/drawing/2014/main" id="{211C1082-1C7C-DEBF-98CF-C322AC173F18}"/>
              </a:ext>
            </a:extLst>
          </p:cNvPr>
          <p:cNvSpPr txBox="1">
            <a:spLocks/>
          </p:cNvSpPr>
          <p:nvPr/>
        </p:nvSpPr>
        <p:spPr>
          <a:xfrm>
            <a:off x="496546" y="209753"/>
            <a:ext cx="9950824" cy="535505"/>
          </a:xfrm>
          <a:prstGeom prst="rect">
            <a:avLst/>
          </a:prstGeom>
          <a:noFill/>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ctr" defTabSz="914400" rtl="0" eaLnBrk="1" fontAlgn="auto" latinLnBrk="0" hangingPunct="1">
              <a:lnSpc>
                <a:spcPct val="85000"/>
              </a:lnSpc>
              <a:spcBef>
                <a:spcPct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Tong </a:t>
            </a:r>
            <a:r>
              <a:rPr kumimoji="0" lang="en-US" altLang="zh-TW" sz="4500" b="0" i="0" u="none" strike="noStrike" kern="1200" cap="none" spc="-50" normalizeH="0" baseline="0" noProof="0" dirty="0" err="1">
                <a:ln>
                  <a:noFill/>
                </a:ln>
                <a:solidFill>
                  <a:srgbClr val="003F7C"/>
                </a:solidFill>
                <a:effectLst/>
                <a:uLnTx/>
                <a:uFillTx/>
                <a:latin typeface="Calibri" panose="020F0502020204030204"/>
                <a:ea typeface="新細明體" panose="02020500000000000000" pitchFamily="18" charset="-120"/>
                <a:cs typeface="+mj-cs"/>
              </a:rPr>
              <a:t>Hsing</a:t>
            </a: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 Revenue History</a:t>
            </a:r>
            <a:endParaRPr kumimoji="0" lang="zh-TW" altLang="en-US"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endParaRPr>
          </a:p>
        </p:txBody>
      </p:sp>
      <p:sp>
        <p:nvSpPr>
          <p:cNvPr id="4" name="Text Box 108">
            <a:extLst>
              <a:ext uri="{FF2B5EF4-FFF2-40B4-BE49-F238E27FC236}">
                <a16:creationId xmlns:a16="http://schemas.microsoft.com/office/drawing/2014/main" id="{A0020D54-34B1-8A45-0C63-ADDFAF58480F}"/>
              </a:ext>
            </a:extLst>
          </p:cNvPr>
          <p:cNvSpPr txBox="1">
            <a:spLocks noChangeArrowheads="1"/>
          </p:cNvSpPr>
          <p:nvPr/>
        </p:nvSpPr>
        <p:spPr bwMode="auto">
          <a:xfrm>
            <a:off x="496546" y="559186"/>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7" name="Text Box 17">
            <a:extLst>
              <a:ext uri="{FF2B5EF4-FFF2-40B4-BE49-F238E27FC236}">
                <a16:creationId xmlns:a16="http://schemas.microsoft.com/office/drawing/2014/main" id="{2EE75F20-72CE-E23B-F019-8179887FA4E9}"/>
              </a:ext>
            </a:extLst>
          </p:cNvPr>
          <p:cNvSpPr txBox="1">
            <a:spLocks noChangeArrowheads="1"/>
          </p:cNvSpPr>
          <p:nvPr/>
        </p:nvSpPr>
        <p:spPr bwMode="auto">
          <a:xfrm>
            <a:off x="2708922" y="3508368"/>
            <a:ext cx="844269"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+37</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8" name="Text Box 17">
            <a:extLst>
              <a:ext uri="{FF2B5EF4-FFF2-40B4-BE49-F238E27FC236}">
                <a16:creationId xmlns:a16="http://schemas.microsoft.com/office/drawing/2014/main" id="{B9067612-451A-F5A5-C910-A3A0C3FF225C}"/>
              </a:ext>
            </a:extLst>
          </p:cNvPr>
          <p:cNvSpPr txBox="1">
            <a:spLocks noChangeArrowheads="1"/>
          </p:cNvSpPr>
          <p:nvPr/>
        </p:nvSpPr>
        <p:spPr bwMode="auto">
          <a:xfrm>
            <a:off x="4212840" y="2656097"/>
            <a:ext cx="801918"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+36</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9" name="Text Box 17">
            <a:extLst>
              <a:ext uri="{FF2B5EF4-FFF2-40B4-BE49-F238E27FC236}">
                <a16:creationId xmlns:a16="http://schemas.microsoft.com/office/drawing/2014/main" id="{966DF5FD-A920-C041-1CE7-06DC976309AD}"/>
              </a:ext>
            </a:extLst>
          </p:cNvPr>
          <p:cNvSpPr txBox="1">
            <a:spLocks noChangeArrowheads="1"/>
          </p:cNvSpPr>
          <p:nvPr/>
        </p:nvSpPr>
        <p:spPr bwMode="auto">
          <a:xfrm>
            <a:off x="5695041" y="1618982"/>
            <a:ext cx="801917"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+2</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6" name="Text Box 17">
            <a:extLst>
              <a:ext uri="{FF2B5EF4-FFF2-40B4-BE49-F238E27FC236}">
                <a16:creationId xmlns:a16="http://schemas.microsoft.com/office/drawing/2014/main" id="{CEFD46F1-293E-31B5-BCED-C2E8B100AB6A}"/>
              </a:ext>
            </a:extLst>
          </p:cNvPr>
          <p:cNvSpPr txBox="1">
            <a:spLocks noChangeArrowheads="1"/>
          </p:cNvSpPr>
          <p:nvPr/>
        </p:nvSpPr>
        <p:spPr bwMode="auto">
          <a:xfrm>
            <a:off x="7062871" y="2319865"/>
            <a:ext cx="801917"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-18</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13" name="Text Box 17">
            <a:extLst>
              <a:ext uri="{FF2B5EF4-FFF2-40B4-BE49-F238E27FC236}">
                <a16:creationId xmlns:a16="http://schemas.microsoft.com/office/drawing/2014/main" id="{D8B86915-FF49-15D8-726C-D2D64AE39C7D}"/>
              </a:ext>
            </a:extLst>
          </p:cNvPr>
          <p:cNvSpPr txBox="1">
            <a:spLocks noChangeArrowheads="1"/>
          </p:cNvSpPr>
          <p:nvPr/>
        </p:nvSpPr>
        <p:spPr bwMode="auto">
          <a:xfrm>
            <a:off x="8508989" y="2311651"/>
            <a:ext cx="801917"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+4</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14" name="Text Box 17">
            <a:extLst>
              <a:ext uri="{FF2B5EF4-FFF2-40B4-BE49-F238E27FC236}">
                <a16:creationId xmlns:a16="http://schemas.microsoft.com/office/drawing/2014/main" id="{F08C4D78-DE20-23BE-CCBF-1E821D86B8B2}"/>
              </a:ext>
            </a:extLst>
          </p:cNvPr>
          <p:cNvSpPr txBox="1">
            <a:spLocks noChangeArrowheads="1"/>
          </p:cNvSpPr>
          <p:nvPr/>
        </p:nvSpPr>
        <p:spPr bwMode="auto">
          <a:xfrm>
            <a:off x="9974841" y="4253094"/>
            <a:ext cx="801917"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-3</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Tree>
    <p:extLst>
      <p:ext uri="{BB962C8B-B14F-4D97-AF65-F5344CB8AC3E}">
        <p14:creationId xmlns:p14="http://schemas.microsoft.com/office/powerpoint/2010/main" val="29092997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5" name="標題 2">
            <a:extLst>
              <a:ext uri="{FF2B5EF4-FFF2-40B4-BE49-F238E27FC236}">
                <a16:creationId xmlns:a16="http://schemas.microsoft.com/office/drawing/2014/main" id="{211C1082-1C7C-DEBF-98CF-C322AC173F18}"/>
              </a:ext>
            </a:extLst>
          </p:cNvPr>
          <p:cNvSpPr txBox="1">
            <a:spLocks/>
          </p:cNvSpPr>
          <p:nvPr/>
        </p:nvSpPr>
        <p:spPr>
          <a:xfrm>
            <a:off x="825934" y="85928"/>
            <a:ext cx="9950824" cy="535505"/>
          </a:xfrm>
          <a:prstGeom prst="rect">
            <a:avLst/>
          </a:prstGeom>
          <a:noFill/>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ctr" defTabSz="914400" rtl="0" eaLnBrk="1" fontAlgn="auto" latinLnBrk="0" hangingPunct="1">
              <a:lnSpc>
                <a:spcPct val="85000"/>
              </a:lnSpc>
              <a:spcBef>
                <a:spcPct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Tong </a:t>
            </a:r>
            <a:r>
              <a:rPr kumimoji="0" lang="en-US" altLang="zh-TW" sz="4500" b="0" i="0" u="none" strike="noStrike" kern="1200" cap="none" spc="-50" normalizeH="0" baseline="0" noProof="0" dirty="0" err="1">
                <a:ln>
                  <a:noFill/>
                </a:ln>
                <a:solidFill>
                  <a:srgbClr val="003F7C"/>
                </a:solidFill>
                <a:effectLst/>
                <a:uLnTx/>
                <a:uFillTx/>
                <a:latin typeface="Calibri" panose="020F0502020204030204"/>
                <a:ea typeface="新細明體" panose="02020500000000000000" pitchFamily="18" charset="-120"/>
                <a:cs typeface="+mj-cs"/>
              </a:rPr>
              <a:t>Hsing</a:t>
            </a: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 Quarterly Revenue</a:t>
            </a:r>
          </a:p>
        </p:txBody>
      </p:sp>
      <p:sp>
        <p:nvSpPr>
          <p:cNvPr id="3" name="Text Box 108">
            <a:extLst>
              <a:ext uri="{FF2B5EF4-FFF2-40B4-BE49-F238E27FC236}">
                <a16:creationId xmlns:a16="http://schemas.microsoft.com/office/drawing/2014/main" id="{A472B6EF-5B8E-2FF8-8B70-C36D881238E2}"/>
              </a:ext>
            </a:extLst>
          </p:cNvPr>
          <p:cNvSpPr txBox="1">
            <a:spLocks noChangeArrowheads="1"/>
          </p:cNvSpPr>
          <p:nvPr/>
        </p:nvSpPr>
        <p:spPr bwMode="auto">
          <a:xfrm>
            <a:off x="552168" y="621433"/>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4" name="日期版面配置區 14">
            <a:extLst>
              <a:ext uri="{FF2B5EF4-FFF2-40B4-BE49-F238E27FC236}">
                <a16:creationId xmlns:a16="http://schemas.microsoft.com/office/drawing/2014/main" id="{8CF48FC6-5D6A-E52D-D6B1-55AE03F5477F}"/>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pic>
        <p:nvPicPr>
          <p:cNvPr id="6" name="圖片 5">
            <a:extLst>
              <a:ext uri="{FF2B5EF4-FFF2-40B4-BE49-F238E27FC236}">
                <a16:creationId xmlns:a16="http://schemas.microsoft.com/office/drawing/2014/main" id="{A09DE0C3-BD9E-DF85-23CC-519899617545}"/>
              </a:ext>
            </a:extLst>
          </p:cNvPr>
          <p:cNvPicPr>
            <a:picLocks noChangeAspect="1"/>
          </p:cNvPicPr>
          <p:nvPr/>
        </p:nvPicPr>
        <p:blipFill>
          <a:blip r:embed="rId3"/>
          <a:stretch>
            <a:fillRect/>
          </a:stretch>
        </p:blipFill>
        <p:spPr>
          <a:xfrm>
            <a:off x="248478" y="844826"/>
            <a:ext cx="11805030" cy="5640359"/>
          </a:xfrm>
          <a:prstGeom prst="rect">
            <a:avLst/>
          </a:prstGeom>
        </p:spPr>
      </p:pic>
    </p:spTree>
    <p:extLst>
      <p:ext uri="{BB962C8B-B14F-4D97-AF65-F5344CB8AC3E}">
        <p14:creationId xmlns:p14="http://schemas.microsoft.com/office/powerpoint/2010/main" val="41526676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2" name="Text Box 108">
            <a:extLst>
              <a:ext uri="{FF2B5EF4-FFF2-40B4-BE49-F238E27FC236}">
                <a16:creationId xmlns:a16="http://schemas.microsoft.com/office/drawing/2014/main" id="{8E34DA21-545B-38FE-76B2-8AC6B569F33E}"/>
              </a:ext>
            </a:extLst>
          </p:cNvPr>
          <p:cNvSpPr txBox="1">
            <a:spLocks noChangeArrowheads="1"/>
          </p:cNvSpPr>
          <p:nvPr/>
        </p:nvSpPr>
        <p:spPr bwMode="auto">
          <a:xfrm>
            <a:off x="552168" y="595614"/>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4" name="標題 2">
            <a:extLst>
              <a:ext uri="{FF2B5EF4-FFF2-40B4-BE49-F238E27FC236}">
                <a16:creationId xmlns:a16="http://schemas.microsoft.com/office/drawing/2014/main" id="{87CE70BD-4ABB-FC0A-DD64-7A30CE886A2E}"/>
              </a:ext>
            </a:extLst>
          </p:cNvPr>
          <p:cNvSpPr txBox="1">
            <a:spLocks/>
          </p:cNvSpPr>
          <p:nvPr/>
        </p:nvSpPr>
        <p:spPr>
          <a:xfrm>
            <a:off x="896750" y="133553"/>
            <a:ext cx="9950824" cy="535505"/>
          </a:xfrm>
          <a:prstGeom prst="rect">
            <a:avLst/>
          </a:prstGeom>
          <a:noFill/>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ctr" defTabSz="914400" rtl="0" eaLnBrk="1" fontAlgn="auto" latinLnBrk="0" hangingPunct="1">
              <a:lnSpc>
                <a:spcPct val="85000"/>
              </a:lnSpc>
              <a:spcBef>
                <a:spcPct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RF Module Quarterly Revenue Trend </a:t>
            </a:r>
          </a:p>
        </p:txBody>
      </p:sp>
      <p:sp>
        <p:nvSpPr>
          <p:cNvPr id="3" name="日期版面配置區 14">
            <a:extLst>
              <a:ext uri="{FF2B5EF4-FFF2-40B4-BE49-F238E27FC236}">
                <a16:creationId xmlns:a16="http://schemas.microsoft.com/office/drawing/2014/main" id="{CD0ED1E9-D649-C5F6-6856-4BE20C36374E}"/>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pic>
        <p:nvPicPr>
          <p:cNvPr id="6" name="圖片 5">
            <a:extLst>
              <a:ext uri="{FF2B5EF4-FFF2-40B4-BE49-F238E27FC236}">
                <a16:creationId xmlns:a16="http://schemas.microsoft.com/office/drawing/2014/main" id="{69A41438-D701-E64B-FBA0-36ECEC4D73DE}"/>
              </a:ext>
            </a:extLst>
          </p:cNvPr>
          <p:cNvPicPr>
            <a:picLocks noChangeAspect="1"/>
          </p:cNvPicPr>
          <p:nvPr/>
        </p:nvPicPr>
        <p:blipFill>
          <a:blip r:embed="rId3"/>
          <a:stretch>
            <a:fillRect/>
          </a:stretch>
        </p:blipFill>
        <p:spPr>
          <a:xfrm>
            <a:off x="0" y="815009"/>
            <a:ext cx="12088783" cy="5670176"/>
          </a:xfrm>
          <a:prstGeom prst="rect">
            <a:avLst/>
          </a:prstGeom>
        </p:spPr>
      </p:pic>
    </p:spTree>
    <p:extLst>
      <p:ext uri="{BB962C8B-B14F-4D97-AF65-F5344CB8AC3E}">
        <p14:creationId xmlns:p14="http://schemas.microsoft.com/office/powerpoint/2010/main" val="13978046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2" name="Text Box 108">
            <a:extLst>
              <a:ext uri="{FF2B5EF4-FFF2-40B4-BE49-F238E27FC236}">
                <a16:creationId xmlns:a16="http://schemas.microsoft.com/office/drawing/2014/main" id="{739915DA-4E16-C8D6-6864-16309E747453}"/>
              </a:ext>
            </a:extLst>
          </p:cNvPr>
          <p:cNvSpPr txBox="1">
            <a:spLocks noChangeArrowheads="1"/>
          </p:cNvSpPr>
          <p:nvPr/>
        </p:nvSpPr>
        <p:spPr bwMode="auto">
          <a:xfrm>
            <a:off x="485520" y="515169"/>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3" name="標題 2">
            <a:extLst>
              <a:ext uri="{FF2B5EF4-FFF2-40B4-BE49-F238E27FC236}">
                <a16:creationId xmlns:a16="http://schemas.microsoft.com/office/drawing/2014/main" id="{38F9736B-2CC2-D2CA-CA66-8E351678B308}"/>
              </a:ext>
            </a:extLst>
          </p:cNvPr>
          <p:cNvSpPr txBox="1">
            <a:spLocks/>
          </p:cNvSpPr>
          <p:nvPr/>
        </p:nvSpPr>
        <p:spPr>
          <a:xfrm>
            <a:off x="896750" y="133553"/>
            <a:ext cx="9950824" cy="535505"/>
          </a:xfrm>
          <a:prstGeom prst="rect">
            <a:avLst/>
          </a:prstGeom>
          <a:noFill/>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ctr" defTabSz="914400" rtl="0" eaLnBrk="1" fontAlgn="auto" latinLnBrk="0" hangingPunct="1">
              <a:lnSpc>
                <a:spcPct val="85000"/>
              </a:lnSpc>
              <a:spcBef>
                <a:spcPct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Hybrid Module Quarterly Revenue Trend</a:t>
            </a:r>
          </a:p>
        </p:txBody>
      </p:sp>
      <p:sp>
        <p:nvSpPr>
          <p:cNvPr id="5" name="日期版面配置區 14">
            <a:extLst>
              <a:ext uri="{FF2B5EF4-FFF2-40B4-BE49-F238E27FC236}">
                <a16:creationId xmlns:a16="http://schemas.microsoft.com/office/drawing/2014/main" id="{30F9E2EE-1A69-D68F-0771-12D5B8D20E59}"/>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pic>
        <p:nvPicPr>
          <p:cNvPr id="6" name="圖片 5">
            <a:extLst>
              <a:ext uri="{FF2B5EF4-FFF2-40B4-BE49-F238E27FC236}">
                <a16:creationId xmlns:a16="http://schemas.microsoft.com/office/drawing/2014/main" id="{985E2921-7BF8-C9F8-7A01-539C1188E105}"/>
              </a:ext>
            </a:extLst>
          </p:cNvPr>
          <p:cNvPicPr>
            <a:picLocks noChangeAspect="1"/>
          </p:cNvPicPr>
          <p:nvPr/>
        </p:nvPicPr>
        <p:blipFill>
          <a:blip r:embed="rId3"/>
          <a:stretch>
            <a:fillRect/>
          </a:stretch>
        </p:blipFill>
        <p:spPr>
          <a:xfrm>
            <a:off x="-79513" y="822947"/>
            <a:ext cx="12168296" cy="5548036"/>
          </a:xfrm>
          <a:prstGeom prst="rect">
            <a:avLst/>
          </a:prstGeom>
        </p:spPr>
      </p:pic>
    </p:spTree>
    <p:extLst>
      <p:ext uri="{BB962C8B-B14F-4D97-AF65-F5344CB8AC3E}">
        <p14:creationId xmlns:p14="http://schemas.microsoft.com/office/powerpoint/2010/main" val="36316110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2" name="Text Box 108">
            <a:extLst>
              <a:ext uri="{FF2B5EF4-FFF2-40B4-BE49-F238E27FC236}">
                <a16:creationId xmlns:a16="http://schemas.microsoft.com/office/drawing/2014/main" id="{739915DA-4E16-C8D6-6864-16309E747453}"/>
              </a:ext>
            </a:extLst>
          </p:cNvPr>
          <p:cNvSpPr txBox="1">
            <a:spLocks noChangeArrowheads="1"/>
          </p:cNvSpPr>
          <p:nvPr/>
        </p:nvSpPr>
        <p:spPr bwMode="auto">
          <a:xfrm>
            <a:off x="596766" y="764579"/>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4" name="標題 2">
            <a:extLst>
              <a:ext uri="{FF2B5EF4-FFF2-40B4-BE49-F238E27FC236}">
                <a16:creationId xmlns:a16="http://schemas.microsoft.com/office/drawing/2014/main" id="{AAD94FED-39B7-CAE9-FBB7-439196E3CCC3}"/>
              </a:ext>
            </a:extLst>
          </p:cNvPr>
          <p:cNvSpPr txBox="1">
            <a:spLocks/>
          </p:cNvSpPr>
          <p:nvPr/>
        </p:nvSpPr>
        <p:spPr>
          <a:xfrm>
            <a:off x="390525" y="133553"/>
            <a:ext cx="10457049" cy="535505"/>
          </a:xfrm>
          <a:prstGeom prst="rect">
            <a:avLst/>
          </a:prstGeom>
          <a:noFill/>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ctr" defTabSz="914400" rtl="0" eaLnBrk="1" fontAlgn="auto" latinLnBrk="0" hangingPunct="1">
              <a:lnSpc>
                <a:spcPct val="85000"/>
              </a:lnSpc>
              <a:spcBef>
                <a:spcPct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Ceramic Substrate Quarterly Revenue Trend</a:t>
            </a:r>
          </a:p>
        </p:txBody>
      </p:sp>
      <p:sp>
        <p:nvSpPr>
          <p:cNvPr id="3" name="日期版面配置區 14">
            <a:extLst>
              <a:ext uri="{FF2B5EF4-FFF2-40B4-BE49-F238E27FC236}">
                <a16:creationId xmlns:a16="http://schemas.microsoft.com/office/drawing/2014/main" id="{FBA9EB13-FFBC-FBE0-8DD8-E9BA2E8D96A6}"/>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pic>
        <p:nvPicPr>
          <p:cNvPr id="6" name="圖片 5">
            <a:extLst>
              <a:ext uri="{FF2B5EF4-FFF2-40B4-BE49-F238E27FC236}">
                <a16:creationId xmlns:a16="http://schemas.microsoft.com/office/drawing/2014/main" id="{25022211-9947-1F71-803D-48350EF3FA43}"/>
              </a:ext>
            </a:extLst>
          </p:cNvPr>
          <p:cNvPicPr>
            <a:picLocks noChangeAspect="1"/>
          </p:cNvPicPr>
          <p:nvPr/>
        </p:nvPicPr>
        <p:blipFill>
          <a:blip r:embed="rId3"/>
          <a:stretch>
            <a:fillRect/>
          </a:stretch>
        </p:blipFill>
        <p:spPr>
          <a:xfrm>
            <a:off x="0" y="1072356"/>
            <a:ext cx="12006469" cy="5308565"/>
          </a:xfrm>
          <a:prstGeom prst="rect">
            <a:avLst/>
          </a:prstGeom>
        </p:spPr>
      </p:pic>
    </p:spTree>
    <p:extLst>
      <p:ext uri="{BB962C8B-B14F-4D97-AF65-F5344CB8AC3E}">
        <p14:creationId xmlns:p14="http://schemas.microsoft.com/office/powerpoint/2010/main" val="30285973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2" name="Text Box 108">
            <a:extLst>
              <a:ext uri="{FF2B5EF4-FFF2-40B4-BE49-F238E27FC236}">
                <a16:creationId xmlns:a16="http://schemas.microsoft.com/office/drawing/2014/main" id="{739915DA-4E16-C8D6-6864-16309E747453}"/>
              </a:ext>
            </a:extLst>
          </p:cNvPr>
          <p:cNvSpPr txBox="1">
            <a:spLocks noChangeArrowheads="1"/>
          </p:cNvSpPr>
          <p:nvPr/>
        </p:nvSpPr>
        <p:spPr bwMode="auto">
          <a:xfrm>
            <a:off x="596766" y="764579"/>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4" name="標題 2">
            <a:extLst>
              <a:ext uri="{FF2B5EF4-FFF2-40B4-BE49-F238E27FC236}">
                <a16:creationId xmlns:a16="http://schemas.microsoft.com/office/drawing/2014/main" id="{AAD94FED-39B7-CAE9-FBB7-439196E3CCC3}"/>
              </a:ext>
            </a:extLst>
          </p:cNvPr>
          <p:cNvSpPr txBox="1">
            <a:spLocks/>
          </p:cNvSpPr>
          <p:nvPr/>
        </p:nvSpPr>
        <p:spPr>
          <a:xfrm>
            <a:off x="390525" y="133553"/>
            <a:ext cx="10457049" cy="535505"/>
          </a:xfrm>
          <a:prstGeom prst="rect">
            <a:avLst/>
          </a:prstGeom>
          <a:noFill/>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ctr" defTabSz="914400" rtl="0" eaLnBrk="1" fontAlgn="auto" latinLnBrk="0" hangingPunct="1">
              <a:lnSpc>
                <a:spcPct val="85000"/>
              </a:lnSpc>
              <a:spcBef>
                <a:spcPct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Image Product Quarterly Revenue Trend</a:t>
            </a:r>
          </a:p>
        </p:txBody>
      </p:sp>
      <p:sp>
        <p:nvSpPr>
          <p:cNvPr id="5" name="日期版面配置區 14">
            <a:extLst>
              <a:ext uri="{FF2B5EF4-FFF2-40B4-BE49-F238E27FC236}">
                <a16:creationId xmlns:a16="http://schemas.microsoft.com/office/drawing/2014/main" id="{4A018FB7-5F68-0B05-2283-E9AFC773AF38}"/>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pic>
        <p:nvPicPr>
          <p:cNvPr id="6" name="圖片 5">
            <a:extLst>
              <a:ext uri="{FF2B5EF4-FFF2-40B4-BE49-F238E27FC236}">
                <a16:creationId xmlns:a16="http://schemas.microsoft.com/office/drawing/2014/main" id="{09032382-91D8-C9F7-F427-2C27E4E6E850}"/>
              </a:ext>
            </a:extLst>
          </p:cNvPr>
          <p:cNvPicPr>
            <a:picLocks noChangeAspect="1"/>
          </p:cNvPicPr>
          <p:nvPr/>
        </p:nvPicPr>
        <p:blipFill>
          <a:blip r:embed="rId3"/>
          <a:stretch>
            <a:fillRect/>
          </a:stretch>
        </p:blipFill>
        <p:spPr>
          <a:xfrm>
            <a:off x="-79512" y="934279"/>
            <a:ext cx="12095922" cy="5446644"/>
          </a:xfrm>
          <a:prstGeom prst="rect">
            <a:avLst/>
          </a:prstGeom>
        </p:spPr>
      </p:pic>
    </p:spTree>
    <p:extLst>
      <p:ext uri="{BB962C8B-B14F-4D97-AF65-F5344CB8AC3E}">
        <p14:creationId xmlns:p14="http://schemas.microsoft.com/office/powerpoint/2010/main" val="29752160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3" name="Text Box 5"/>
          <p:cNvSpPr txBox="1">
            <a:spLocks noChangeArrowheads="1"/>
          </p:cNvSpPr>
          <p:nvPr/>
        </p:nvSpPr>
        <p:spPr bwMode="auto">
          <a:xfrm>
            <a:off x="2339975" y="186819"/>
            <a:ext cx="7226300" cy="584775"/>
          </a:xfrm>
          <a:prstGeom prst="rect">
            <a:avLst/>
          </a:prstGeom>
          <a:noFill/>
          <a:ln w="9525">
            <a:noFill/>
            <a:miter lim="800000"/>
            <a:headEnd/>
            <a:tailEnd/>
          </a:ln>
          <a:effectLst/>
        </p:spPr>
        <p:txBody>
          <a:bodyPr>
            <a:spAutoFit/>
          </a:bodyPr>
          <a:lstStyle/>
          <a:p>
            <a:pPr marL="457200" marR="0" lvl="0" indent="-457200" algn="ctr" defTabSz="457200" rtl="0" eaLnBrk="1" fontAlgn="auto" latinLnBrk="0" hangingPunct="1">
              <a:lnSpc>
                <a:spcPct val="100000"/>
              </a:lnSpc>
              <a:spcBef>
                <a:spcPct val="80000"/>
              </a:spcBef>
              <a:spcAft>
                <a:spcPts val="0"/>
              </a:spcAft>
              <a:buClrTx/>
              <a:buSzTx/>
              <a:buFontTx/>
              <a:buNone/>
              <a:tabLst/>
              <a:defRPr/>
            </a:pPr>
            <a:r>
              <a:rPr kumimoji="0" lang="en-US" altLang="zh-TW" sz="3200" b="0" i="0" u="none" strike="noStrike" kern="1200" cap="none" spc="0" normalizeH="0" baseline="0" noProof="0" dirty="0">
                <a:ln>
                  <a:noFill/>
                </a:ln>
                <a:solidFill>
                  <a:prstClr val="black"/>
                </a:solidFill>
                <a:effectLst>
                  <a:outerShdw blurRad="38100" dist="38100" dir="2700000" algn="tl">
                    <a:srgbClr val="C0C0C0"/>
                  </a:outerShdw>
                </a:effectLst>
                <a:uLnTx/>
                <a:uFillTx/>
                <a:latin typeface="Calibri" panose="020F0502020204030204"/>
                <a:ea typeface="新細明體" pitchFamily="18" charset="-120"/>
                <a:cs typeface="Calibri Light" panose="020F0302020204030204" pitchFamily="34" charset="0"/>
              </a:rPr>
              <a:t>Revenue by Applications</a:t>
            </a:r>
            <a:endParaRPr kumimoji="0" lang="zh-TW" altLang="en-US" sz="3200" b="0" i="0" u="none" strike="noStrike" kern="1200" cap="none" spc="0" normalizeH="0" baseline="0" noProof="0" dirty="0">
              <a:ln>
                <a:noFill/>
              </a:ln>
              <a:solidFill>
                <a:prstClr val="black"/>
              </a:solidFill>
              <a:effectLst/>
              <a:uLnTx/>
              <a:uFillTx/>
              <a:latin typeface="Calibri" panose="020F0502020204030204"/>
              <a:ea typeface="新細明體" pitchFamily="18" charset="-120"/>
              <a:cs typeface="Calibri Light" panose="020F0302020204030204" pitchFamily="34" charset="0"/>
            </a:endParaRPr>
          </a:p>
        </p:txBody>
      </p:sp>
      <p:sp>
        <p:nvSpPr>
          <p:cNvPr id="5" name="投影片編號版面配置區 4">
            <a:extLst>
              <a:ext uri="{FF2B5EF4-FFF2-40B4-BE49-F238E27FC236}">
                <a16:creationId xmlns:a16="http://schemas.microsoft.com/office/drawing/2014/main" id="{2AC614FD-480E-8D08-97F0-B1C2E21D246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a:ln>
                  <a:noFill/>
                </a:ln>
                <a:solidFill>
                  <a:prstClr val="white"/>
                </a:solidFill>
                <a:effectLst/>
                <a:uLnTx/>
                <a:uFillTx/>
                <a:latin typeface="Calibri" panose="020F0502020204030204" pitchFamily="34" charset="0"/>
                <a:ea typeface="微軟正黑體" panose="020B0604030504040204" pitchFamily="34" charset="-120"/>
                <a:cs typeface="+mn-cs"/>
              </a:rPr>
              <a:t>P</a:t>
            </a:r>
            <a:fld id="{1BB26194-F2CA-4C1B-AA05-19E9019FDD2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pitchFamily="34" charset="0"/>
                <a:ea typeface="微軟正黑體" panose="020B0604030504040204" pitchFamily="34"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8" name="文字方塊 7">
            <a:extLst>
              <a:ext uri="{FF2B5EF4-FFF2-40B4-BE49-F238E27FC236}">
                <a16:creationId xmlns:a16="http://schemas.microsoft.com/office/drawing/2014/main" id="{DF881D50-075C-27D9-4A35-96537175F423}"/>
              </a:ext>
            </a:extLst>
          </p:cNvPr>
          <p:cNvSpPr txBox="1"/>
          <p:nvPr/>
        </p:nvSpPr>
        <p:spPr>
          <a:xfrm>
            <a:off x="5203411" y="777722"/>
            <a:ext cx="1990725"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TW" sz="4000" b="0" i="0" u="none" strike="noStrike" kern="1200" cap="none" spc="0" normalizeH="0" baseline="0" noProof="0" dirty="0">
                <a:ln>
                  <a:noFill/>
                </a:ln>
                <a:solidFill>
                  <a:prstClr val="black"/>
                </a:solidFill>
                <a:effectLst/>
                <a:uLnTx/>
                <a:uFillTx/>
                <a:latin typeface="Calibri" panose="020F0502020204030204"/>
                <a:ea typeface="新細明體" panose="02020500000000000000" pitchFamily="18" charset="-120"/>
                <a:cs typeface="+mn-cs"/>
              </a:rPr>
              <a:t>Sales %</a:t>
            </a:r>
            <a:endParaRPr kumimoji="0" lang="zh-TW" altLang="en-US" sz="4000" b="0" i="0" u="none" strike="noStrike" kern="1200" cap="none" spc="0" normalizeH="0" baseline="0" noProof="0" dirty="0">
              <a:ln>
                <a:noFill/>
              </a:ln>
              <a:solidFill>
                <a:prstClr val="black"/>
              </a:solidFill>
              <a:effectLst/>
              <a:uLnTx/>
              <a:uFillTx/>
              <a:latin typeface="Calibri" panose="020F0502020204030204"/>
              <a:ea typeface="新細明體" panose="02020500000000000000" pitchFamily="18" charset="-120"/>
              <a:cs typeface="+mn-cs"/>
            </a:endParaRPr>
          </a:p>
        </p:txBody>
      </p:sp>
      <p:sp>
        <p:nvSpPr>
          <p:cNvPr id="7" name="頁尾版面配置區 15">
            <a:extLst>
              <a:ext uri="{FF2B5EF4-FFF2-40B4-BE49-F238E27FC236}">
                <a16:creationId xmlns:a16="http://schemas.microsoft.com/office/drawing/2014/main" id="{0CB871B9-326E-3631-F0B7-7F15C4C368E3}"/>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4" name="日期版面配置區 14">
            <a:extLst>
              <a:ext uri="{FF2B5EF4-FFF2-40B4-BE49-F238E27FC236}">
                <a16:creationId xmlns:a16="http://schemas.microsoft.com/office/drawing/2014/main" id="{BF790568-F46D-4AE2-1657-CCCBEC2CB20F}"/>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pic>
        <p:nvPicPr>
          <p:cNvPr id="3" name="圖片 2">
            <a:extLst>
              <a:ext uri="{FF2B5EF4-FFF2-40B4-BE49-F238E27FC236}">
                <a16:creationId xmlns:a16="http://schemas.microsoft.com/office/drawing/2014/main" id="{16EF7CAE-1D4F-6E51-ECA7-88FE3DF10DEA}"/>
              </a:ext>
            </a:extLst>
          </p:cNvPr>
          <p:cNvPicPr>
            <a:picLocks noChangeAspect="1"/>
          </p:cNvPicPr>
          <p:nvPr/>
        </p:nvPicPr>
        <p:blipFill>
          <a:blip r:embed="rId3"/>
          <a:stretch>
            <a:fillRect/>
          </a:stretch>
        </p:blipFill>
        <p:spPr>
          <a:xfrm>
            <a:off x="3584230" y="909946"/>
            <a:ext cx="4924759" cy="5464978"/>
          </a:xfrm>
          <a:prstGeom prst="rect">
            <a:avLst/>
          </a:prstGeom>
        </p:spPr>
      </p:pic>
    </p:spTree>
    <p:extLst>
      <p:ext uri="{BB962C8B-B14F-4D97-AF65-F5344CB8AC3E}">
        <p14:creationId xmlns:p14="http://schemas.microsoft.com/office/powerpoint/2010/main" val="32767383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2" name="Rectangle 4"/>
          <p:cNvSpPr>
            <a:spLocks noGrp="1" noChangeArrowheads="1"/>
          </p:cNvSpPr>
          <p:nvPr>
            <p:ph type="title" idx="4294967295"/>
          </p:nvPr>
        </p:nvSpPr>
        <p:spPr>
          <a:xfrm>
            <a:off x="0" y="152400"/>
            <a:ext cx="7112000" cy="914400"/>
          </a:xfrm>
        </p:spPr>
        <p:txBody>
          <a:bodyPr/>
          <a:lstStyle/>
          <a:p>
            <a:r>
              <a:rPr lang="zh-TW" altLang="en-US">
                <a:ea typeface="新細明體" pitchFamily="18" charset="-120"/>
              </a:rPr>
              <a:t>	</a:t>
            </a:r>
          </a:p>
        </p:txBody>
      </p:sp>
      <p:sp>
        <p:nvSpPr>
          <p:cNvPr id="135173" name="Text Box 5"/>
          <p:cNvSpPr txBox="1">
            <a:spLocks noChangeArrowheads="1"/>
          </p:cNvSpPr>
          <p:nvPr/>
        </p:nvSpPr>
        <p:spPr bwMode="auto">
          <a:xfrm>
            <a:off x="2339975" y="186819"/>
            <a:ext cx="7226300" cy="1323439"/>
          </a:xfrm>
          <a:prstGeom prst="rect">
            <a:avLst/>
          </a:prstGeom>
          <a:noFill/>
          <a:ln w="9525">
            <a:noFill/>
            <a:miter lim="800000"/>
            <a:headEnd/>
            <a:tailEnd/>
          </a:ln>
          <a:effectLst/>
        </p:spPr>
        <p:txBody>
          <a:bodyPr>
            <a:spAutoFit/>
          </a:bodyPr>
          <a:lstStyle/>
          <a:p>
            <a:pPr marL="457200" marR="0" lvl="0" indent="-457200" algn="ctr" defTabSz="457200" rtl="0" eaLnBrk="1" fontAlgn="auto" latinLnBrk="0" hangingPunct="1">
              <a:lnSpc>
                <a:spcPct val="100000"/>
              </a:lnSpc>
              <a:spcBef>
                <a:spcPct val="80000"/>
              </a:spcBef>
              <a:spcAft>
                <a:spcPts val="0"/>
              </a:spcAft>
              <a:buClrTx/>
              <a:buSzTx/>
              <a:buFontTx/>
              <a:buNone/>
              <a:tabLst/>
              <a:defRPr/>
            </a:pPr>
            <a:r>
              <a:rPr kumimoji="0" lang="en-US" altLang="zh-TW" sz="3200" b="0" i="0" u="none" strike="noStrike" kern="1200" cap="none" spc="0" normalizeH="0" baseline="0" noProof="0" dirty="0">
                <a:ln>
                  <a:noFill/>
                </a:ln>
                <a:solidFill>
                  <a:prstClr val="black"/>
                </a:solidFill>
                <a:effectLst>
                  <a:outerShdw blurRad="38100" dist="38100" dir="2700000" algn="tl">
                    <a:srgbClr val="C0C0C0"/>
                  </a:outerShdw>
                </a:effectLst>
                <a:uLnTx/>
                <a:uFillTx/>
                <a:latin typeface="Calibri" panose="020F0502020204030204"/>
                <a:ea typeface="新細明體" pitchFamily="18" charset="-120"/>
                <a:cs typeface="Calibri Light" panose="020F0302020204030204" pitchFamily="34" charset="0"/>
              </a:rPr>
              <a:t>Outlook</a:t>
            </a:r>
          </a:p>
          <a:p>
            <a:pPr marL="457200" marR="0" lvl="0" indent="-457200" algn="ctr" defTabSz="457200" rtl="0" eaLnBrk="1" fontAlgn="auto" latinLnBrk="0" hangingPunct="1">
              <a:lnSpc>
                <a:spcPct val="100000"/>
              </a:lnSpc>
              <a:spcBef>
                <a:spcPct val="50000"/>
              </a:spcBef>
              <a:spcAft>
                <a:spcPts val="0"/>
              </a:spcAft>
              <a:buClrTx/>
              <a:buSzTx/>
              <a:buFontTx/>
              <a:buNone/>
              <a:tabLst/>
              <a:defRPr/>
            </a:pPr>
            <a:endParaRPr kumimoji="0" lang="zh-TW" altLang="en-US" sz="3200" b="0" i="0" u="none" strike="noStrike" kern="1200" cap="none" spc="0" normalizeH="0" baseline="0" noProof="0" dirty="0">
              <a:ln>
                <a:noFill/>
              </a:ln>
              <a:solidFill>
                <a:prstClr val="black"/>
              </a:solidFill>
              <a:effectLst/>
              <a:uLnTx/>
              <a:uFillTx/>
              <a:latin typeface="Calibri" panose="020F0502020204030204"/>
              <a:ea typeface="新細明體" pitchFamily="18" charset="-120"/>
              <a:cs typeface="Calibri Light" panose="020F0302020204030204" pitchFamily="34" charset="0"/>
            </a:endParaRPr>
          </a:p>
        </p:txBody>
      </p:sp>
      <p:sp>
        <p:nvSpPr>
          <p:cNvPr id="3" name="頁尾版面配置區 2">
            <a:extLst>
              <a:ext uri="{FF2B5EF4-FFF2-40B4-BE49-F238E27FC236}">
                <a16:creationId xmlns:a16="http://schemas.microsoft.com/office/drawing/2014/main" id="{01D828D1-601F-7F07-730F-0B4B0E2C4BE1}"/>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a:ln>
                  <a:noFill/>
                </a:ln>
                <a:solidFill>
                  <a:prstClr val="white"/>
                </a:solidFill>
                <a:effectLst/>
                <a:uLnTx/>
                <a:uFillTx/>
                <a:latin typeface="Calibri" panose="020F0502020204030204" pitchFamily="34" charset="0"/>
                <a:ea typeface="微軟正黑體" panose="020B0604030504040204" pitchFamily="34" charset="-120"/>
                <a:cs typeface="+mn-cs"/>
              </a:rPr>
              <a:t>TONG HSING CONFIDENTIAL</a:t>
            </a:r>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4" name="投影片編號版面配置區 3">
            <a:extLst>
              <a:ext uri="{FF2B5EF4-FFF2-40B4-BE49-F238E27FC236}">
                <a16:creationId xmlns:a16="http://schemas.microsoft.com/office/drawing/2014/main" id="{67E1B085-191B-6B6D-DCF8-74EBB96C457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a:ln>
                  <a:noFill/>
                </a:ln>
                <a:solidFill>
                  <a:prstClr val="white"/>
                </a:solidFill>
                <a:effectLst/>
                <a:uLnTx/>
                <a:uFillTx/>
                <a:latin typeface="Calibri" panose="020F0502020204030204" pitchFamily="34" charset="0"/>
                <a:ea typeface="微軟正黑體" panose="020B0604030504040204" pitchFamily="34" charset="-120"/>
                <a:cs typeface="+mn-cs"/>
              </a:rPr>
              <a:t>P</a:t>
            </a:r>
            <a:fld id="{1BB26194-F2CA-4C1B-AA05-19E9019FDD2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pitchFamily="34" charset="0"/>
                <a:ea typeface="微軟正黑體" panose="020B0604030504040204" pitchFamily="34"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5" name="日期版面配置區 14">
            <a:extLst>
              <a:ext uri="{FF2B5EF4-FFF2-40B4-BE49-F238E27FC236}">
                <a16:creationId xmlns:a16="http://schemas.microsoft.com/office/drawing/2014/main" id="{2CB1ADF4-5ACA-CF73-CA1A-329128E44FA7}"/>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sp>
        <p:nvSpPr>
          <p:cNvPr id="2" name="文字方塊 1">
            <a:extLst>
              <a:ext uri="{FF2B5EF4-FFF2-40B4-BE49-F238E27FC236}">
                <a16:creationId xmlns:a16="http://schemas.microsoft.com/office/drawing/2014/main" id="{0E041910-5CAD-91ED-C160-8EA8422EE639}"/>
              </a:ext>
            </a:extLst>
          </p:cNvPr>
          <p:cNvSpPr txBox="1"/>
          <p:nvPr/>
        </p:nvSpPr>
        <p:spPr>
          <a:xfrm>
            <a:off x="1433975" y="2698130"/>
            <a:ext cx="9324049" cy="1077218"/>
          </a:xfrm>
          <a:prstGeom prst="rect">
            <a:avLst/>
          </a:prstGeom>
          <a:noFill/>
        </p:spPr>
        <p:txBody>
          <a:bodyPr wrap="square" rtlCol="0">
            <a:spAutoFit/>
          </a:bodyPr>
          <a:lstStyle>
            <a:defPPr>
              <a:defRPr lang="en-US"/>
            </a:defPPr>
            <a:lvl1pPr marR="0" lvl="0" indent="0" algn="ctr" fontAlgn="auto">
              <a:lnSpc>
                <a:spcPct val="100000"/>
              </a:lnSpc>
              <a:spcBef>
                <a:spcPts val="0"/>
              </a:spcBef>
              <a:spcAft>
                <a:spcPts val="0"/>
              </a:spcAft>
              <a:buClrTx/>
              <a:buSzTx/>
              <a:buFontTx/>
              <a:buNone/>
              <a:tabLst/>
              <a:defRPr kumimoji="0" sz="3200" b="0" i="0" u="none" strike="noStrike" cap="none" spc="0" normalizeH="0" baseline="0">
                <a:ln>
                  <a:noFill/>
                </a:ln>
                <a:solidFill>
                  <a:prstClr val="black"/>
                </a:solidFill>
                <a:effectLst/>
                <a:uLnTx/>
                <a:uFillTx/>
                <a:latin typeface="Calibri" panose="020F0502020204030204"/>
                <a:ea typeface="新細明體" panose="02020500000000000000" pitchFamily="18" charset="-120"/>
              </a:defRPr>
            </a:lvl1pPr>
          </a:lstStyle>
          <a:p>
            <a:r>
              <a:rPr lang="en-US" altLang="zh-TW" dirty="0"/>
              <a:t>"Q3 revenue is expected to see a slight decline from Q2 levels, primarily driven by currency fluctuations.</a:t>
            </a:r>
          </a:p>
        </p:txBody>
      </p:sp>
    </p:spTree>
    <p:extLst>
      <p:ext uri="{BB962C8B-B14F-4D97-AF65-F5344CB8AC3E}">
        <p14:creationId xmlns:p14="http://schemas.microsoft.com/office/powerpoint/2010/main" val="28693134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標題 2">
            <a:extLst>
              <a:ext uri="{FF2B5EF4-FFF2-40B4-BE49-F238E27FC236}">
                <a16:creationId xmlns:a16="http://schemas.microsoft.com/office/drawing/2014/main" id="{4FF56693-3C8D-9F30-D25F-77BA290B552D}"/>
              </a:ext>
            </a:extLst>
          </p:cNvPr>
          <p:cNvSpPr txBox="1">
            <a:spLocks/>
          </p:cNvSpPr>
          <p:nvPr/>
        </p:nvSpPr>
        <p:spPr>
          <a:xfrm>
            <a:off x="1202055" y="522237"/>
            <a:ext cx="10058400" cy="1215123"/>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Table of Contents </a:t>
            </a:r>
            <a:endParaRPr kumimoji="0" lang="zh-TW" altLang="en-US"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endParaRPr>
          </a:p>
        </p:txBody>
      </p:sp>
      <p:sp>
        <p:nvSpPr>
          <p:cNvPr id="12" name="Text Box 5">
            <a:extLst>
              <a:ext uri="{FF2B5EF4-FFF2-40B4-BE49-F238E27FC236}">
                <a16:creationId xmlns:a16="http://schemas.microsoft.com/office/drawing/2014/main" id="{2589788A-C520-551C-41B3-46D2548905E9}"/>
              </a:ext>
            </a:extLst>
          </p:cNvPr>
          <p:cNvSpPr txBox="1">
            <a:spLocks noChangeArrowheads="1"/>
          </p:cNvSpPr>
          <p:nvPr/>
        </p:nvSpPr>
        <p:spPr bwMode="auto">
          <a:xfrm>
            <a:off x="3155950" y="2798763"/>
            <a:ext cx="4953000" cy="2357568"/>
          </a:xfrm>
          <a:prstGeom prst="rect">
            <a:avLst/>
          </a:prstGeom>
          <a:noFill/>
          <a:ln w="9525">
            <a:noFill/>
            <a:miter lim="800000"/>
            <a:headEnd/>
            <a:tailEnd/>
          </a:ln>
          <a:effectLst/>
        </p:spPr>
        <p:txBody>
          <a:bodyPr>
            <a:spAutoFit/>
          </a:bodyPr>
          <a:lstStyle/>
          <a:p>
            <a:pPr marL="457200" marR="0" lvl="0" indent="-457200" algn="l" defTabSz="457200" rtl="0" eaLnBrk="1" fontAlgn="auto" latinLnBrk="0" hangingPunct="1">
              <a:lnSpc>
                <a:spcPct val="100000"/>
              </a:lnSpc>
              <a:spcBef>
                <a:spcPct val="80000"/>
              </a:spcBef>
              <a:spcAft>
                <a:spcPts val="0"/>
              </a:spcAft>
              <a:buClrTx/>
              <a:buSzTx/>
              <a:buFontTx/>
              <a:buAutoNum type="arabicPeriod"/>
              <a:tabLst/>
              <a:defRPr/>
            </a:pPr>
            <a:r>
              <a:rPr kumimoji="0" lang="en-US" altLang="zh-TW" sz="3200" b="0" i="0" u="none" strike="noStrike" kern="1200" cap="none" spc="0" normalizeH="0" baseline="0" noProof="0" dirty="0">
                <a:ln>
                  <a:noFill/>
                </a:ln>
                <a:solidFill>
                  <a:srgbClr val="C0C0C0"/>
                </a:solidFill>
                <a:effectLst/>
                <a:uLnTx/>
                <a:uFillTx/>
                <a:latin typeface="Calibri" panose="020F0502020204030204"/>
                <a:ea typeface="新細明體" pitchFamily="18" charset="-120"/>
                <a:cs typeface="Calibri Light" panose="020F0302020204030204" pitchFamily="34" charset="0"/>
              </a:rPr>
              <a:t>Financial Update</a:t>
            </a:r>
          </a:p>
          <a:p>
            <a:pPr marL="457200" marR="0" lvl="0" indent="-457200" algn="l" defTabSz="457200" rtl="0" eaLnBrk="1" fontAlgn="auto" latinLnBrk="0" hangingPunct="1">
              <a:lnSpc>
                <a:spcPct val="100000"/>
              </a:lnSpc>
              <a:spcBef>
                <a:spcPct val="80000"/>
              </a:spcBef>
              <a:spcAft>
                <a:spcPts val="0"/>
              </a:spcAft>
              <a:buClrTx/>
              <a:buSzTx/>
              <a:buFontTx/>
              <a:buAutoNum type="arabicPeriod"/>
              <a:tabLst/>
              <a:defRPr/>
            </a:pPr>
            <a:r>
              <a:rPr kumimoji="0" lang="en-US" altLang="zh-TW" sz="3200" b="0" i="0" u="sng" strike="noStrike" kern="1200" cap="none" spc="0" normalizeH="0" baseline="0" noProof="0" dirty="0">
                <a:ln>
                  <a:noFill/>
                </a:ln>
                <a:solidFill>
                  <a:prstClr val="white">
                    <a:lumMod val="65000"/>
                  </a:prstClr>
                </a:solidFill>
                <a:effectLst/>
                <a:uLnTx/>
                <a:uFillTx/>
                <a:latin typeface="Calibri" panose="020F0502020204030204"/>
                <a:ea typeface="新細明體" pitchFamily="18" charset="-120"/>
                <a:cs typeface="Calibri Light" panose="020F0302020204030204" pitchFamily="34" charset="0"/>
              </a:rPr>
              <a:t>Business Update</a:t>
            </a:r>
          </a:p>
          <a:p>
            <a:pPr marL="457200" marR="0" lvl="0" indent="-457200" algn="l" defTabSz="457200" rtl="0" eaLnBrk="1" fontAlgn="auto" latinLnBrk="0" hangingPunct="1">
              <a:lnSpc>
                <a:spcPct val="100000"/>
              </a:lnSpc>
              <a:spcBef>
                <a:spcPct val="80000"/>
              </a:spcBef>
              <a:spcAft>
                <a:spcPts val="0"/>
              </a:spcAft>
              <a:buClrTx/>
              <a:buSzTx/>
              <a:buFontTx/>
              <a:buAutoNum type="arabicPeriod"/>
              <a:tabLst/>
              <a:defRPr/>
            </a:pPr>
            <a:r>
              <a:rPr kumimoji="0" lang="en-US" altLang="zh-TW" sz="3200" b="0" i="0" u="sng" strike="noStrike" kern="1200" cap="none" spc="0" normalizeH="0" baseline="0" noProof="0" dirty="0">
                <a:ln>
                  <a:noFill/>
                </a:ln>
                <a:solidFill>
                  <a:srgbClr val="013E7D"/>
                </a:solidFill>
                <a:effectLst/>
                <a:uLnTx/>
                <a:uFillTx/>
                <a:latin typeface="Calibri" panose="020F0502020204030204"/>
                <a:ea typeface="新細明體" pitchFamily="18" charset="-120"/>
                <a:cs typeface="Calibri Light" panose="020F0302020204030204" pitchFamily="34" charset="0"/>
              </a:rPr>
              <a:t>Revenue by Applications </a:t>
            </a:r>
          </a:p>
        </p:txBody>
      </p:sp>
      <p:sp>
        <p:nvSpPr>
          <p:cNvPr id="3" name="頁尾版面配置區 15">
            <a:extLst>
              <a:ext uri="{FF2B5EF4-FFF2-40B4-BE49-F238E27FC236}">
                <a16:creationId xmlns:a16="http://schemas.microsoft.com/office/drawing/2014/main" id="{A4FF426D-A43B-CB1C-1996-6B7E04B4B86C}"/>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2" name="日期版面配置區 14">
            <a:extLst>
              <a:ext uri="{FF2B5EF4-FFF2-40B4-BE49-F238E27FC236}">
                <a16:creationId xmlns:a16="http://schemas.microsoft.com/office/drawing/2014/main" id="{164E1C93-A6AA-96B3-1553-BE0230E8F0EE}"/>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spTree>
    <p:extLst>
      <p:ext uri="{BB962C8B-B14F-4D97-AF65-F5344CB8AC3E}">
        <p14:creationId xmlns:p14="http://schemas.microsoft.com/office/powerpoint/2010/main" val="28567853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投影片編號版面配置區 4">
            <a:extLst>
              <a:ext uri="{FF2B5EF4-FFF2-40B4-BE49-F238E27FC236}">
                <a16:creationId xmlns:a16="http://schemas.microsoft.com/office/drawing/2014/main" id="{2AC614FD-480E-8D08-97F0-B1C2E21D246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a:ln>
                  <a:noFill/>
                </a:ln>
                <a:solidFill>
                  <a:prstClr val="white"/>
                </a:solidFill>
                <a:effectLst/>
                <a:uLnTx/>
                <a:uFillTx/>
                <a:latin typeface="Calibri" panose="020F0502020204030204" pitchFamily="34" charset="0"/>
                <a:ea typeface="微軟正黑體" panose="020B0604030504040204" pitchFamily="34" charset="-120"/>
                <a:cs typeface="+mn-cs"/>
              </a:rPr>
              <a:t>P</a:t>
            </a:r>
            <a:fld id="{1BB26194-F2CA-4C1B-AA05-19E9019FDD2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pitchFamily="34" charset="0"/>
                <a:ea typeface="微軟正黑體" panose="020B0604030504040204" pitchFamily="34"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8" name="文字方塊 7">
            <a:extLst>
              <a:ext uri="{FF2B5EF4-FFF2-40B4-BE49-F238E27FC236}">
                <a16:creationId xmlns:a16="http://schemas.microsoft.com/office/drawing/2014/main" id="{DF881D50-075C-27D9-4A35-96537175F423}"/>
              </a:ext>
            </a:extLst>
          </p:cNvPr>
          <p:cNvSpPr txBox="1"/>
          <p:nvPr/>
        </p:nvSpPr>
        <p:spPr>
          <a:xfrm>
            <a:off x="5213350" y="909672"/>
            <a:ext cx="1990725"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TW" sz="4000" b="0" i="0" u="none" strike="noStrike" kern="1200" cap="none" spc="0" normalizeH="0" baseline="0" noProof="0" dirty="0">
                <a:ln>
                  <a:noFill/>
                </a:ln>
                <a:solidFill>
                  <a:prstClr val="black"/>
                </a:solidFill>
                <a:effectLst/>
                <a:uLnTx/>
                <a:uFillTx/>
                <a:latin typeface="Calibri" panose="020F0502020204030204"/>
                <a:ea typeface="新細明體" panose="02020500000000000000" pitchFamily="18" charset="-120"/>
                <a:cs typeface="+mn-cs"/>
              </a:rPr>
              <a:t>Sales %</a:t>
            </a:r>
            <a:endParaRPr kumimoji="0" lang="zh-TW" altLang="en-US" sz="4000" b="0" i="0" u="none" strike="noStrike" kern="1200" cap="none" spc="0" normalizeH="0" baseline="0" noProof="0" dirty="0">
              <a:ln>
                <a:noFill/>
              </a:ln>
              <a:solidFill>
                <a:prstClr val="black"/>
              </a:solidFill>
              <a:effectLst/>
              <a:uLnTx/>
              <a:uFillTx/>
              <a:latin typeface="Calibri" panose="020F0502020204030204"/>
              <a:ea typeface="新細明體" panose="02020500000000000000" pitchFamily="18" charset="-120"/>
              <a:cs typeface="+mn-cs"/>
            </a:endParaRPr>
          </a:p>
        </p:txBody>
      </p:sp>
      <p:sp>
        <p:nvSpPr>
          <p:cNvPr id="7" name="頁尾版面配置區 15">
            <a:extLst>
              <a:ext uri="{FF2B5EF4-FFF2-40B4-BE49-F238E27FC236}">
                <a16:creationId xmlns:a16="http://schemas.microsoft.com/office/drawing/2014/main" id="{0CB871B9-326E-3631-F0B7-7F15C4C368E3}"/>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4" name="Text Box 5">
            <a:extLst>
              <a:ext uri="{FF2B5EF4-FFF2-40B4-BE49-F238E27FC236}">
                <a16:creationId xmlns:a16="http://schemas.microsoft.com/office/drawing/2014/main" id="{0C6E7434-4635-F708-216E-30768B64CBA1}"/>
              </a:ext>
            </a:extLst>
          </p:cNvPr>
          <p:cNvSpPr txBox="1">
            <a:spLocks noChangeArrowheads="1"/>
          </p:cNvSpPr>
          <p:nvPr/>
        </p:nvSpPr>
        <p:spPr bwMode="auto">
          <a:xfrm>
            <a:off x="2333415" y="73632"/>
            <a:ext cx="7226300" cy="784830"/>
          </a:xfrm>
          <a:prstGeom prst="rect">
            <a:avLst/>
          </a:prstGeom>
          <a:noFill/>
          <a:ln w="9525">
            <a:noFill/>
            <a:miter lim="800000"/>
            <a:headEnd/>
            <a:tailEnd/>
          </a:ln>
          <a:effectLst/>
        </p:spPr>
        <p:txBody>
          <a:bodyPr>
            <a:spAutoFit/>
          </a:bodyPr>
          <a:lstStyle/>
          <a:p>
            <a:pPr marL="457200" marR="0" lvl="0" indent="-457200" algn="ctr" defTabSz="457200" rtl="0" eaLnBrk="1" fontAlgn="auto" latinLnBrk="0" hangingPunct="1">
              <a:lnSpc>
                <a:spcPct val="100000"/>
              </a:lnSpc>
              <a:spcBef>
                <a:spcPct val="8000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n-cs"/>
              </a:rPr>
              <a:t>Revenue by Applications</a:t>
            </a:r>
            <a:endParaRPr kumimoji="0" lang="zh-TW" altLang="en-US"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n-cs"/>
            </a:endParaRPr>
          </a:p>
        </p:txBody>
      </p:sp>
      <p:sp>
        <p:nvSpPr>
          <p:cNvPr id="3" name="日期版面配置區 1">
            <a:extLst>
              <a:ext uri="{FF2B5EF4-FFF2-40B4-BE49-F238E27FC236}">
                <a16:creationId xmlns:a16="http://schemas.microsoft.com/office/drawing/2014/main" id="{9D634883-8D27-04BD-F0A9-2E06C59340CC}"/>
              </a:ext>
            </a:extLst>
          </p:cNvPr>
          <p:cNvSpPr>
            <a:spLocks noGrp="1"/>
          </p:cNvSpPr>
          <p:nvPr>
            <p:ph type="dt" sz="half" idx="10"/>
          </p:nvPr>
        </p:nvSpPr>
        <p:spPr>
          <a:xfrm>
            <a:off x="205809" y="6494065"/>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rPr>
              <a:t>©2025 Tong Hsing</a:t>
            </a:r>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pic>
        <p:nvPicPr>
          <p:cNvPr id="2" name="圖片 1">
            <a:extLst>
              <a:ext uri="{FF2B5EF4-FFF2-40B4-BE49-F238E27FC236}">
                <a16:creationId xmlns:a16="http://schemas.microsoft.com/office/drawing/2014/main" id="{99175970-ADF4-3724-1472-82FACCE740F2}"/>
              </a:ext>
            </a:extLst>
          </p:cNvPr>
          <p:cNvPicPr>
            <a:picLocks noChangeAspect="1"/>
          </p:cNvPicPr>
          <p:nvPr/>
        </p:nvPicPr>
        <p:blipFill>
          <a:blip r:embed="rId3"/>
          <a:stretch>
            <a:fillRect/>
          </a:stretch>
        </p:blipFill>
        <p:spPr>
          <a:xfrm>
            <a:off x="3584230" y="771593"/>
            <a:ext cx="5023539" cy="5574595"/>
          </a:xfrm>
          <a:prstGeom prst="rect">
            <a:avLst/>
          </a:prstGeom>
        </p:spPr>
      </p:pic>
    </p:spTree>
    <p:extLst>
      <p:ext uri="{BB962C8B-B14F-4D97-AF65-F5344CB8AC3E}">
        <p14:creationId xmlns:p14="http://schemas.microsoft.com/office/powerpoint/2010/main" val="26318440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4995" name="Rectangle 3"/>
          <p:cNvSpPr>
            <a:spLocks noChangeArrowheads="1"/>
          </p:cNvSpPr>
          <p:nvPr/>
        </p:nvSpPr>
        <p:spPr bwMode="auto">
          <a:xfrm>
            <a:off x="990932" y="286603"/>
            <a:ext cx="6750987"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600"/>
              </a:spcAft>
              <a:buClrTx/>
              <a:buSzTx/>
              <a:buFontTx/>
              <a:buNone/>
              <a:tabLst/>
              <a:defRPr/>
            </a:pPr>
            <a:r>
              <a:rPr kumimoji="0" lang="en-US" altLang="zh-TW" sz="4800" b="0" i="0" u="sng" strike="noStrike" kern="1200" cap="none" spc="-50" normalizeH="0" baseline="0" noProof="0">
                <a:ln>
                  <a:noFill/>
                </a:ln>
                <a:solidFill>
                  <a:srgbClr val="013E7D"/>
                </a:solidFill>
                <a:effectLst/>
                <a:uLnTx/>
                <a:uFillTx/>
                <a:latin typeface="Calibri Light" panose="020F0302020204030204"/>
                <a:ea typeface="新細明體" panose="02020500000000000000" pitchFamily="18" charset="-120"/>
                <a:cs typeface="+mn-cs"/>
              </a:rPr>
              <a:t>Disclaimer</a:t>
            </a:r>
          </a:p>
        </p:txBody>
      </p:sp>
      <p:sp>
        <p:nvSpPr>
          <p:cNvPr id="84994" name="Text Box 2"/>
          <p:cNvSpPr txBox="1">
            <a:spLocks noChangeArrowheads="1"/>
          </p:cNvSpPr>
          <p:nvPr/>
        </p:nvSpPr>
        <p:spPr bwMode="auto">
          <a:xfrm>
            <a:off x="710320" y="2029509"/>
            <a:ext cx="6697715" cy="3845131"/>
          </a:xfrm>
          <a:prstGeom prst="rect">
            <a:avLst/>
          </a:prstGeom>
        </p:spPr>
        <p:txBody>
          <a:bodyPr vert="horz" lIns="0" tIns="45720" rIns="0" bIns="45720" rtlCol="0">
            <a:noAutofit/>
          </a:bodyPr>
          <a:lstStyle/>
          <a:p>
            <a:pPr marL="457200" marR="0" lvl="0" indent="-457200" algn="l" defTabSz="914400" rtl="0" eaLnBrk="1" fontAlgn="auto" latinLnBrk="0" hangingPunct="1">
              <a:lnSpc>
                <a:spcPct val="90000"/>
              </a:lnSpc>
              <a:spcBef>
                <a:spcPts val="0"/>
              </a:spcBef>
              <a:spcAft>
                <a:spcPts val="600"/>
              </a:spcAft>
              <a:buClr>
                <a:srgbClr val="00B0F0"/>
              </a:buClr>
              <a:buSzTx/>
              <a:buFont typeface="Calibri" panose="020F0502020204030204" pitchFamily="34" charset="0"/>
              <a:buNone/>
              <a:tabLst/>
              <a:defRPr/>
            </a:pPr>
            <a:r>
              <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rPr>
              <a:t>	This presentation contains forward-looking statements. These forward-looking statements are subject to risks, uncertainties and assumptions, some of which are beyond our control. Actual results may differ materially from those expressed or implied by these forward-looking statements. Because of these risks, uncertainties and assumptions, the forward-looking events and circumstances discussed in this presentation might not occur in the way we expect, or at all. You should not place undue reliance on any forward-looking information. </a:t>
            </a:r>
          </a:p>
          <a:p>
            <a:pPr marL="457200" marR="0" lvl="0" indent="-457200" algn="l" defTabSz="914400" rtl="0" eaLnBrk="1" fontAlgn="auto" latinLnBrk="0" hangingPunct="1">
              <a:lnSpc>
                <a:spcPct val="90000"/>
              </a:lnSpc>
              <a:spcBef>
                <a:spcPts val="0"/>
              </a:spcBef>
              <a:spcAft>
                <a:spcPts val="600"/>
              </a:spcAft>
              <a:buClr>
                <a:srgbClr val="00B0F0"/>
              </a:buClr>
              <a:buSzTx/>
              <a:buFont typeface="Calibri" panose="020F0502020204030204" pitchFamily="34" charset="0"/>
              <a:buNone/>
              <a:tabLst/>
              <a:defRPr/>
            </a:pPr>
            <a:endPar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endParaRPr>
          </a:p>
          <a:p>
            <a:pPr marL="457200" marR="0" lvl="0" indent="-457200" algn="l" defTabSz="914400" rtl="0" eaLnBrk="1" fontAlgn="auto" latinLnBrk="0" hangingPunct="1">
              <a:lnSpc>
                <a:spcPct val="90000"/>
              </a:lnSpc>
              <a:spcBef>
                <a:spcPts val="0"/>
              </a:spcBef>
              <a:spcAft>
                <a:spcPts val="600"/>
              </a:spcAft>
              <a:buClr>
                <a:srgbClr val="00B0F0"/>
              </a:buClr>
              <a:buSzTx/>
              <a:buFont typeface="Calibri" panose="020F0502020204030204" pitchFamily="34" charset="0"/>
              <a:buNone/>
              <a:tabLst/>
              <a:defRPr/>
            </a:pPr>
            <a:r>
              <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rPr>
              <a:t>	In preparing the information herein, Tong </a:t>
            </a:r>
            <a:r>
              <a:rPr kumimoji="0" lang="en-US" altLang="zh-TW" sz="1400" b="1" i="0" u="none" strike="noStrike" kern="1200" cap="none" spc="0" normalizeH="0" baseline="0" noProof="0" dirty="0" err="1">
                <a:ln>
                  <a:noFill/>
                </a:ln>
                <a:solidFill>
                  <a:srgbClr val="D9E0E6">
                    <a:lumMod val="10000"/>
                  </a:srgbClr>
                </a:solidFill>
                <a:effectLst/>
                <a:uLnTx/>
                <a:uFillTx/>
                <a:latin typeface="Calibri" panose="020F0502020204030204"/>
                <a:ea typeface="新細明體" panose="02020500000000000000" pitchFamily="18" charset="-120"/>
                <a:cs typeface="+mn-cs"/>
              </a:rPr>
              <a:t>Hsing</a:t>
            </a:r>
            <a:r>
              <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rPr>
              <a:t> have relied upon and assumed, without independent verification, the accuracy and completeness of all information available from public sources or which was provided to Tong </a:t>
            </a:r>
            <a:r>
              <a:rPr kumimoji="0" lang="en-US" altLang="zh-TW" sz="1400" b="1" i="0" u="none" strike="noStrike" kern="1200" cap="none" spc="0" normalizeH="0" baseline="0" noProof="0" dirty="0" err="1">
                <a:ln>
                  <a:noFill/>
                </a:ln>
                <a:solidFill>
                  <a:srgbClr val="D9E0E6">
                    <a:lumMod val="10000"/>
                  </a:srgbClr>
                </a:solidFill>
                <a:effectLst/>
                <a:uLnTx/>
                <a:uFillTx/>
                <a:latin typeface="Calibri" panose="020F0502020204030204"/>
                <a:ea typeface="新細明體" panose="02020500000000000000" pitchFamily="18" charset="-120"/>
                <a:cs typeface="+mn-cs"/>
              </a:rPr>
              <a:t>Hsing</a:t>
            </a:r>
            <a:r>
              <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rPr>
              <a:t> or which was otherwise reviewed by Tong </a:t>
            </a:r>
            <a:r>
              <a:rPr kumimoji="0" lang="en-US" altLang="zh-TW" sz="1400" b="1" i="0" u="none" strike="noStrike" kern="1200" cap="none" spc="0" normalizeH="0" baseline="0" noProof="0" dirty="0" err="1">
                <a:ln>
                  <a:noFill/>
                </a:ln>
                <a:solidFill>
                  <a:srgbClr val="D9E0E6">
                    <a:lumMod val="10000"/>
                  </a:srgbClr>
                </a:solidFill>
                <a:effectLst/>
                <a:uLnTx/>
                <a:uFillTx/>
                <a:latin typeface="Calibri" panose="020F0502020204030204"/>
                <a:ea typeface="新細明體" panose="02020500000000000000" pitchFamily="18" charset="-120"/>
                <a:cs typeface="+mn-cs"/>
              </a:rPr>
              <a:t>Hsing</a:t>
            </a:r>
            <a:r>
              <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rPr>
              <a:t>. Neither Tong </a:t>
            </a:r>
            <a:r>
              <a:rPr kumimoji="0" lang="en-US" altLang="zh-TW" sz="1400" b="1" i="0" u="none" strike="noStrike" kern="1200" cap="none" spc="0" normalizeH="0" baseline="0" noProof="0" dirty="0" err="1">
                <a:ln>
                  <a:noFill/>
                </a:ln>
                <a:solidFill>
                  <a:srgbClr val="D9E0E6">
                    <a:lumMod val="10000"/>
                  </a:srgbClr>
                </a:solidFill>
                <a:effectLst/>
                <a:uLnTx/>
                <a:uFillTx/>
                <a:latin typeface="Calibri" panose="020F0502020204030204"/>
                <a:ea typeface="新細明體" panose="02020500000000000000" pitchFamily="18" charset="-120"/>
                <a:cs typeface="+mn-cs"/>
              </a:rPr>
              <a:t>Hsing</a:t>
            </a:r>
            <a:r>
              <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rPr>
              <a:t> nor its advisors have made any representation or warranty as to the accuracy or completeness of such information and nor do they assume any undertaking to supplement such information as further information becomes available or in light of changing circumstances. None of Tong </a:t>
            </a:r>
            <a:r>
              <a:rPr kumimoji="0" lang="en-US" altLang="zh-TW" sz="1400" b="1" i="0" u="none" strike="noStrike" kern="1200" cap="none" spc="0" normalizeH="0" baseline="0" noProof="0" dirty="0" err="1">
                <a:ln>
                  <a:noFill/>
                </a:ln>
                <a:solidFill>
                  <a:srgbClr val="D9E0E6">
                    <a:lumMod val="10000"/>
                  </a:srgbClr>
                </a:solidFill>
                <a:effectLst/>
                <a:uLnTx/>
                <a:uFillTx/>
                <a:latin typeface="Calibri" panose="020F0502020204030204"/>
                <a:ea typeface="新細明體" panose="02020500000000000000" pitchFamily="18" charset="-120"/>
                <a:cs typeface="+mn-cs"/>
              </a:rPr>
              <a:t>Hsing</a:t>
            </a:r>
            <a:r>
              <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rPr>
              <a:t>, nor any of their respective affiliates, advisers or representatives shall have any liability whatsoever(in negligence or otherwise) for any loss howsoever arising from any use of this presentation or its contents or otherwise arising in connection with this presentation. Neither this presentation nor any of its contents may be reproduced to a third party without the prior written consent of Tong </a:t>
            </a:r>
            <a:r>
              <a:rPr kumimoji="0" lang="en-US" altLang="zh-TW" sz="1400" b="1" i="0" u="none" strike="noStrike" kern="1200" cap="none" spc="0" normalizeH="0" baseline="0" noProof="0" dirty="0" err="1">
                <a:ln>
                  <a:noFill/>
                </a:ln>
                <a:solidFill>
                  <a:srgbClr val="D9E0E6">
                    <a:lumMod val="10000"/>
                  </a:srgbClr>
                </a:solidFill>
                <a:effectLst/>
                <a:uLnTx/>
                <a:uFillTx/>
                <a:latin typeface="Calibri" panose="020F0502020204030204"/>
                <a:ea typeface="新細明體" panose="02020500000000000000" pitchFamily="18" charset="-120"/>
                <a:cs typeface="+mn-cs"/>
              </a:rPr>
              <a:t>Hsing</a:t>
            </a:r>
            <a:r>
              <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rPr>
              <a:t>. </a:t>
            </a:r>
          </a:p>
        </p:txBody>
      </p:sp>
      <p:sp>
        <p:nvSpPr>
          <p:cNvPr id="3" name="投影片編號版面配置區 2">
            <a:extLst>
              <a:ext uri="{FF2B5EF4-FFF2-40B4-BE49-F238E27FC236}">
                <a16:creationId xmlns:a16="http://schemas.microsoft.com/office/drawing/2014/main" id="{EFCF4ABF-09DF-A2F0-5647-193E8C89344C}"/>
              </a:ext>
            </a:extLst>
          </p:cNvPr>
          <p:cNvSpPr>
            <a:spLocks noGrp="1"/>
          </p:cNvSpPr>
          <p:nvPr>
            <p:ph type="sldNum" sz="quarter" idx="12"/>
          </p:nvPr>
        </p:nvSpPr>
        <p:spPr/>
        <p:txBody>
          <a:bodyPr vert="horz" lIns="91440" tIns="45720" rIns="91440" bIns="45720" rtlCol="0" anchor="ctr">
            <a:normAutofit/>
          </a:bodyPr>
          <a:lstStyle/>
          <a:p>
            <a:pPr marL="0" marR="0" lvl="0" indent="0" algn="r" defTabSz="457200" rtl="0" eaLnBrk="1" fontAlgn="auto" latinLnBrk="0" hangingPunct="1">
              <a:lnSpc>
                <a:spcPct val="100000"/>
              </a:lnSpc>
              <a:spcBef>
                <a:spcPts val="0"/>
              </a:spcBef>
              <a:spcAft>
                <a:spcPts val="600"/>
              </a:spcAft>
              <a:buClrTx/>
              <a:buSzTx/>
              <a:buFontTx/>
              <a:buNone/>
              <a:tabLst/>
              <a:defRPr/>
            </a:pPr>
            <a:fld id="{6159F89F-55C1-444F-ACC8-C1BE3CDE8A11}" type="slidenum">
              <a:rPr kumimoji="0" lang="en-US" altLang="zh-TW" sz="1050" b="0" i="0" u="none" strike="noStrike" kern="1200" cap="none" spc="0" normalizeH="0" baseline="0" noProof="0" smtClean="0">
                <a:ln>
                  <a:noFill/>
                </a:ln>
                <a:solidFill>
                  <a:srgbClr val="FFFFFF"/>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600"/>
                </a:spcAft>
                <a:buClrTx/>
                <a:buSzTx/>
                <a:buFontTx/>
                <a:buNone/>
                <a:tabLst/>
                <a:defRPr/>
              </a:pPr>
              <a:t>2</a:t>
            </a:fld>
            <a:endParaRPr kumimoji="0" lang="en-US" altLang="zh-TW" sz="1050" b="0" i="0" u="none" strike="noStrike" kern="1200" cap="none" spc="0" normalizeH="0" baseline="0" noProof="0">
              <a:ln>
                <a:noFill/>
              </a:ln>
              <a:solidFill>
                <a:srgbClr val="FFFFFF"/>
              </a:solidFill>
              <a:effectLst/>
              <a:uLnTx/>
              <a:uFillTx/>
              <a:latin typeface="Calibri" panose="020F0502020204030204"/>
              <a:ea typeface="新細明體" panose="02020500000000000000" pitchFamily="18" charset="-120"/>
              <a:cs typeface="+mn-cs"/>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頁尾版面配置區 2">
            <a:extLst>
              <a:ext uri="{FF2B5EF4-FFF2-40B4-BE49-F238E27FC236}">
                <a16:creationId xmlns:a16="http://schemas.microsoft.com/office/drawing/2014/main" id="{01D828D1-601F-7F07-730F-0B4B0E2C4BE1}"/>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a:ln>
                  <a:noFill/>
                </a:ln>
                <a:solidFill>
                  <a:prstClr val="white"/>
                </a:solidFill>
                <a:effectLst/>
                <a:uLnTx/>
                <a:uFillTx/>
                <a:latin typeface="Calibri" panose="020F0502020204030204" pitchFamily="34" charset="0"/>
                <a:ea typeface="微軟正黑體" panose="020B0604030504040204" pitchFamily="34" charset="-120"/>
                <a:cs typeface="+mn-cs"/>
              </a:rPr>
              <a:t>TONG HSING CONFIDENTIAL</a:t>
            </a:r>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4" name="投影片編號版面配置區 3">
            <a:extLst>
              <a:ext uri="{FF2B5EF4-FFF2-40B4-BE49-F238E27FC236}">
                <a16:creationId xmlns:a16="http://schemas.microsoft.com/office/drawing/2014/main" id="{67E1B085-191B-6B6D-DCF8-74EBB96C457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a:ln>
                  <a:noFill/>
                </a:ln>
                <a:solidFill>
                  <a:prstClr val="white"/>
                </a:solidFill>
                <a:effectLst/>
                <a:uLnTx/>
                <a:uFillTx/>
                <a:latin typeface="Calibri" panose="020F0502020204030204" pitchFamily="34" charset="0"/>
                <a:ea typeface="微軟正黑體" panose="020B0604030504040204" pitchFamily="34" charset="-120"/>
                <a:cs typeface="+mn-cs"/>
              </a:rPr>
              <a:t>P</a:t>
            </a:r>
            <a:fld id="{1BB26194-F2CA-4C1B-AA05-19E9019FDD2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pitchFamily="34" charset="0"/>
                <a:ea typeface="微軟正黑體" panose="020B0604030504040204" pitchFamily="34"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135172" name="Rectangle 4"/>
          <p:cNvSpPr>
            <a:spLocks noGrp="1" noChangeArrowheads="1"/>
          </p:cNvSpPr>
          <p:nvPr>
            <p:ph type="title" idx="4294967295"/>
          </p:nvPr>
        </p:nvSpPr>
        <p:spPr>
          <a:xfrm>
            <a:off x="0" y="152400"/>
            <a:ext cx="7112000" cy="914400"/>
          </a:xfrm>
        </p:spPr>
        <p:txBody>
          <a:bodyPr/>
          <a:lstStyle/>
          <a:p>
            <a:r>
              <a:rPr lang="zh-TW" altLang="en-US">
                <a:ea typeface="新細明體" pitchFamily="18" charset="-120"/>
              </a:rPr>
              <a:t>	</a:t>
            </a:r>
          </a:p>
        </p:txBody>
      </p:sp>
      <p:sp>
        <p:nvSpPr>
          <p:cNvPr id="135173" name="Text Box 5"/>
          <p:cNvSpPr txBox="1">
            <a:spLocks noChangeArrowheads="1"/>
          </p:cNvSpPr>
          <p:nvPr/>
        </p:nvSpPr>
        <p:spPr bwMode="auto">
          <a:xfrm>
            <a:off x="2339975" y="186819"/>
            <a:ext cx="7226300" cy="1323439"/>
          </a:xfrm>
          <a:prstGeom prst="rect">
            <a:avLst/>
          </a:prstGeom>
          <a:noFill/>
          <a:ln w="9525">
            <a:noFill/>
            <a:miter lim="800000"/>
            <a:headEnd/>
            <a:tailEnd/>
          </a:ln>
          <a:effectLst/>
        </p:spPr>
        <p:txBody>
          <a:bodyPr>
            <a:spAutoFit/>
          </a:bodyPr>
          <a:lstStyle/>
          <a:p>
            <a:pPr marL="457200" marR="0" lvl="0" indent="-457200" algn="ctr" defTabSz="457200" rtl="0" eaLnBrk="1" fontAlgn="auto" latinLnBrk="0" hangingPunct="1">
              <a:lnSpc>
                <a:spcPct val="100000"/>
              </a:lnSpc>
              <a:spcBef>
                <a:spcPct val="80000"/>
              </a:spcBef>
              <a:spcAft>
                <a:spcPts val="0"/>
              </a:spcAft>
              <a:buClrTx/>
              <a:buSzTx/>
              <a:buFontTx/>
              <a:buNone/>
              <a:tabLst/>
              <a:defRPr/>
            </a:pPr>
            <a:r>
              <a:rPr kumimoji="0" lang="en-US" altLang="zh-TW" sz="3200" b="0" i="0" u="none" strike="noStrike" kern="1200" cap="none" spc="0" normalizeH="0" baseline="0" noProof="0" dirty="0">
                <a:ln>
                  <a:noFill/>
                </a:ln>
                <a:solidFill>
                  <a:prstClr val="black"/>
                </a:solidFill>
                <a:effectLst>
                  <a:outerShdw blurRad="38100" dist="38100" dir="2700000" algn="tl">
                    <a:srgbClr val="C0C0C0"/>
                  </a:outerShdw>
                </a:effectLst>
                <a:uLnTx/>
                <a:uFillTx/>
                <a:latin typeface="Calibri" panose="020F0502020204030204"/>
                <a:ea typeface="新細明體" pitchFamily="18" charset="-120"/>
                <a:cs typeface="Calibri Light" panose="020F0302020204030204" pitchFamily="34" charset="0"/>
              </a:rPr>
              <a:t>Outlook</a:t>
            </a:r>
          </a:p>
          <a:p>
            <a:pPr marL="457200" marR="0" lvl="0" indent="-457200" algn="ctr" defTabSz="457200" rtl="0" eaLnBrk="1" fontAlgn="auto" latinLnBrk="0" hangingPunct="1">
              <a:lnSpc>
                <a:spcPct val="100000"/>
              </a:lnSpc>
              <a:spcBef>
                <a:spcPct val="50000"/>
              </a:spcBef>
              <a:spcAft>
                <a:spcPts val="0"/>
              </a:spcAft>
              <a:buClrTx/>
              <a:buSzTx/>
              <a:buFontTx/>
              <a:buNone/>
              <a:tabLst/>
              <a:defRPr/>
            </a:pPr>
            <a:endParaRPr kumimoji="0" lang="zh-TW" altLang="en-US" sz="3200" b="0" i="0" u="none" strike="noStrike" kern="1200" cap="none" spc="0" normalizeH="0" baseline="0" noProof="0" dirty="0">
              <a:ln>
                <a:noFill/>
              </a:ln>
              <a:solidFill>
                <a:prstClr val="black"/>
              </a:solidFill>
              <a:effectLst/>
              <a:uLnTx/>
              <a:uFillTx/>
              <a:latin typeface="Calibri" panose="020F0502020204030204"/>
              <a:ea typeface="新細明體" pitchFamily="18" charset="-120"/>
              <a:cs typeface="Calibri Light" panose="020F0302020204030204" pitchFamily="34" charset="0"/>
            </a:endParaRPr>
          </a:p>
        </p:txBody>
      </p:sp>
      <p:sp>
        <p:nvSpPr>
          <p:cNvPr id="5" name="日期版面配置區 14">
            <a:extLst>
              <a:ext uri="{FF2B5EF4-FFF2-40B4-BE49-F238E27FC236}">
                <a16:creationId xmlns:a16="http://schemas.microsoft.com/office/drawing/2014/main" id="{16C95E81-E784-2042-FF1B-F23F4F0D9142}"/>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pic>
        <p:nvPicPr>
          <p:cNvPr id="6" name="圖片 5">
            <a:extLst>
              <a:ext uri="{FF2B5EF4-FFF2-40B4-BE49-F238E27FC236}">
                <a16:creationId xmlns:a16="http://schemas.microsoft.com/office/drawing/2014/main" id="{943D471F-B5DA-21F9-0A32-B2591DD6620E}"/>
              </a:ext>
            </a:extLst>
          </p:cNvPr>
          <p:cNvPicPr>
            <a:picLocks noChangeAspect="1"/>
          </p:cNvPicPr>
          <p:nvPr/>
        </p:nvPicPr>
        <p:blipFill>
          <a:blip r:embed="rId2"/>
          <a:stretch>
            <a:fillRect/>
          </a:stretch>
        </p:blipFill>
        <p:spPr>
          <a:xfrm>
            <a:off x="1567590" y="2521553"/>
            <a:ext cx="9394750" cy="1347333"/>
          </a:xfrm>
          <a:prstGeom prst="rect">
            <a:avLst/>
          </a:prstGeom>
        </p:spPr>
      </p:pic>
    </p:spTree>
    <p:extLst>
      <p:ext uri="{BB962C8B-B14F-4D97-AF65-F5344CB8AC3E}">
        <p14:creationId xmlns:p14="http://schemas.microsoft.com/office/powerpoint/2010/main" val="14104080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日期版面配置區 14">
            <a:extLst>
              <a:ext uri="{FF2B5EF4-FFF2-40B4-BE49-F238E27FC236}">
                <a16:creationId xmlns:a16="http://schemas.microsoft.com/office/drawing/2014/main" id="{00C49925-4755-9AF2-F588-457AF619E9AC}"/>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sp>
        <p:nvSpPr>
          <p:cNvPr id="4" name="頁尾版面配置區 15">
            <a:extLst>
              <a:ext uri="{FF2B5EF4-FFF2-40B4-BE49-F238E27FC236}">
                <a16:creationId xmlns:a16="http://schemas.microsoft.com/office/drawing/2014/main" id="{2AC242E3-157F-2B64-79D6-9114B1BFDDCF}"/>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5" name="投影片編號版面配置區 16">
            <a:extLst>
              <a:ext uri="{FF2B5EF4-FFF2-40B4-BE49-F238E27FC236}">
                <a16:creationId xmlns:a16="http://schemas.microsoft.com/office/drawing/2014/main" id="{73A3C9D4-EA0C-E1F4-4FFC-44EC15F3D674}"/>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6" name="Rectangle 11">
            <a:extLst>
              <a:ext uri="{FF2B5EF4-FFF2-40B4-BE49-F238E27FC236}">
                <a16:creationId xmlns:a16="http://schemas.microsoft.com/office/drawing/2014/main" id="{79B863AB-F355-29A0-E110-99349CB773DB}"/>
              </a:ext>
            </a:extLst>
          </p:cNvPr>
          <p:cNvSpPr>
            <a:spLocks noChangeArrowheads="1"/>
          </p:cNvSpPr>
          <p:nvPr/>
        </p:nvSpPr>
        <p:spPr bwMode="auto">
          <a:xfrm>
            <a:off x="1548399" y="890892"/>
            <a:ext cx="8702938" cy="784830"/>
          </a:xfrm>
          <a:prstGeom prst="rect">
            <a:avLst/>
          </a:prstGeom>
          <a:noFill/>
          <a:ln w="9525">
            <a:noFill/>
            <a:miter lim="800000"/>
            <a:headEnd/>
            <a:tailEnd/>
          </a:ln>
          <a:effectLst/>
        </p:spPr>
        <p:txBody>
          <a:bodyPr wrap="square">
            <a:spAutoFit/>
          </a:bodyPr>
          <a:lstStyle/>
          <a:p>
            <a:pPr marL="0" marR="0" lvl="0" indent="0" algn="ctr" defTabSz="457200" rtl="0" eaLnBrk="1" fontAlgn="auto" latinLnBrk="0" hangingPunct="1">
              <a:lnSpc>
                <a:spcPct val="100000"/>
              </a:lnSpc>
              <a:spcBef>
                <a:spcPct val="25000"/>
              </a:spcBef>
              <a:spcAft>
                <a:spcPts val="0"/>
              </a:spcAft>
              <a:buClrTx/>
              <a:buSzTx/>
              <a:buFontTx/>
              <a:buNone/>
              <a:tabLst/>
              <a:defRPr/>
            </a:pPr>
            <a:r>
              <a:rPr kumimoji="0" lang="en-US" altLang="zh-TW" sz="4500" b="0" i="0" u="sng"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n-cs"/>
              </a:rPr>
              <a:t>Thank you for Listening!</a:t>
            </a:r>
          </a:p>
        </p:txBody>
      </p:sp>
      <p:sp>
        <p:nvSpPr>
          <p:cNvPr id="7" name="矩形 6">
            <a:extLst>
              <a:ext uri="{FF2B5EF4-FFF2-40B4-BE49-F238E27FC236}">
                <a16:creationId xmlns:a16="http://schemas.microsoft.com/office/drawing/2014/main" id="{015855D1-5234-C996-ACFF-42967F632B75}"/>
              </a:ext>
            </a:extLst>
          </p:cNvPr>
          <p:cNvSpPr/>
          <p:nvPr/>
        </p:nvSpPr>
        <p:spPr>
          <a:xfrm>
            <a:off x="1307329" y="2061771"/>
            <a:ext cx="9363075" cy="33004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white"/>
              </a:solidFill>
              <a:effectLst/>
              <a:uLnTx/>
              <a:uFillTx/>
              <a:latin typeface="Calibri" panose="020F0502020204030204"/>
              <a:ea typeface="新細明體" panose="02020500000000000000" pitchFamily="18" charset="-120"/>
              <a:cs typeface="+mn-cs"/>
            </a:endParaRPr>
          </a:p>
        </p:txBody>
      </p:sp>
      <p:grpSp>
        <p:nvGrpSpPr>
          <p:cNvPr id="8" name="群組 7">
            <a:extLst>
              <a:ext uri="{FF2B5EF4-FFF2-40B4-BE49-F238E27FC236}">
                <a16:creationId xmlns:a16="http://schemas.microsoft.com/office/drawing/2014/main" id="{8194648A-4486-9B6F-EBDA-87F6A5A2F2CC}"/>
              </a:ext>
            </a:extLst>
          </p:cNvPr>
          <p:cNvGrpSpPr/>
          <p:nvPr/>
        </p:nvGrpSpPr>
        <p:grpSpPr>
          <a:xfrm>
            <a:off x="2430146" y="2386972"/>
            <a:ext cx="7117440" cy="2393357"/>
            <a:chOff x="3018577" y="1664401"/>
            <a:chExt cx="6835466" cy="2390867"/>
          </a:xfrm>
        </p:grpSpPr>
        <p:pic>
          <p:nvPicPr>
            <p:cNvPr id="9" name="圖片 8">
              <a:extLst>
                <a:ext uri="{FF2B5EF4-FFF2-40B4-BE49-F238E27FC236}">
                  <a16:creationId xmlns:a16="http://schemas.microsoft.com/office/drawing/2014/main" id="{39CE2FC3-8C93-8E29-9B1D-8EFB07864B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18577" y="1784350"/>
              <a:ext cx="1333500" cy="1047750"/>
            </a:xfrm>
            <a:prstGeom prst="rect">
              <a:avLst/>
            </a:prstGeom>
          </p:spPr>
        </p:pic>
        <p:pic>
          <p:nvPicPr>
            <p:cNvPr id="10" name="圖片 9">
              <a:extLst>
                <a:ext uri="{FF2B5EF4-FFF2-40B4-BE49-F238E27FC236}">
                  <a16:creationId xmlns:a16="http://schemas.microsoft.com/office/drawing/2014/main" id="{FFE54FA7-7DF7-D6EA-3133-05CED33210E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71188" y="1664401"/>
              <a:ext cx="1556759" cy="1223168"/>
            </a:xfrm>
            <a:prstGeom prst="rect">
              <a:avLst/>
            </a:prstGeom>
          </p:spPr>
        </p:pic>
        <p:pic>
          <p:nvPicPr>
            <p:cNvPr id="11" name="圖片 10">
              <a:extLst>
                <a:ext uri="{FF2B5EF4-FFF2-40B4-BE49-F238E27FC236}">
                  <a16:creationId xmlns:a16="http://schemas.microsoft.com/office/drawing/2014/main" id="{A0301995-2889-11B1-F93B-2465E5A3C46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66052" y="2761875"/>
              <a:ext cx="1556759" cy="1223168"/>
            </a:xfrm>
            <a:prstGeom prst="rect">
              <a:avLst/>
            </a:prstGeom>
          </p:spPr>
        </p:pic>
        <p:pic>
          <p:nvPicPr>
            <p:cNvPr id="12" name="圖片 11">
              <a:extLst>
                <a:ext uri="{FF2B5EF4-FFF2-40B4-BE49-F238E27FC236}">
                  <a16:creationId xmlns:a16="http://schemas.microsoft.com/office/drawing/2014/main" id="{E2F120FF-8FF7-AE4D-9B8D-E5524C270CB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297284" y="1696641"/>
              <a:ext cx="1556759" cy="1223168"/>
            </a:xfrm>
            <a:prstGeom prst="rect">
              <a:avLst/>
            </a:prstGeom>
          </p:spPr>
        </p:pic>
        <p:pic>
          <p:nvPicPr>
            <p:cNvPr id="13" name="圖片 12">
              <a:extLst>
                <a:ext uri="{FF2B5EF4-FFF2-40B4-BE49-F238E27FC236}">
                  <a16:creationId xmlns:a16="http://schemas.microsoft.com/office/drawing/2014/main" id="{110055FF-BECD-48A9-6E7A-0E0667AE689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290179" y="2832100"/>
              <a:ext cx="1556759" cy="1223168"/>
            </a:xfrm>
            <a:prstGeom prst="rect">
              <a:avLst/>
            </a:prstGeom>
          </p:spPr>
        </p:pic>
        <p:pic>
          <p:nvPicPr>
            <p:cNvPr id="14" name="圖片 13">
              <a:extLst>
                <a:ext uri="{FF2B5EF4-FFF2-40B4-BE49-F238E27FC236}">
                  <a16:creationId xmlns:a16="http://schemas.microsoft.com/office/drawing/2014/main" id="{20061980-DD1C-697C-FE37-92602C07CA4A}"/>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007078" y="2816459"/>
              <a:ext cx="1477312" cy="1160745"/>
            </a:xfrm>
            <a:prstGeom prst="rect">
              <a:avLst/>
            </a:prstGeom>
          </p:spPr>
        </p:pic>
        <p:pic>
          <p:nvPicPr>
            <p:cNvPr id="15" name="圖片 14">
              <a:extLst>
                <a:ext uri="{FF2B5EF4-FFF2-40B4-BE49-F238E27FC236}">
                  <a16:creationId xmlns:a16="http://schemas.microsoft.com/office/drawing/2014/main" id="{55A81CA4-9321-BBB2-5FBA-85217EA9647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670792" y="2844918"/>
              <a:ext cx="1404872" cy="1103828"/>
            </a:xfrm>
            <a:prstGeom prst="rect">
              <a:avLst/>
            </a:prstGeom>
          </p:spPr>
        </p:pic>
        <p:pic>
          <p:nvPicPr>
            <p:cNvPr id="16" name="圖片 15">
              <a:extLst>
                <a:ext uri="{FF2B5EF4-FFF2-40B4-BE49-F238E27FC236}">
                  <a16:creationId xmlns:a16="http://schemas.microsoft.com/office/drawing/2014/main" id="{E3140810-0CAC-F80B-5B36-F8E21E437F7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357696" y="1719444"/>
              <a:ext cx="1404872" cy="1103828"/>
            </a:xfrm>
            <a:prstGeom prst="rect">
              <a:avLst/>
            </a:prstGeom>
          </p:spPr>
        </p:pic>
        <p:pic>
          <p:nvPicPr>
            <p:cNvPr id="17" name="圖片 16">
              <a:extLst>
                <a:ext uri="{FF2B5EF4-FFF2-40B4-BE49-F238E27FC236}">
                  <a16:creationId xmlns:a16="http://schemas.microsoft.com/office/drawing/2014/main" id="{C08807F7-0763-0848-E567-4C0660E1167B}"/>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154182" y="1780565"/>
              <a:ext cx="1237021" cy="971945"/>
            </a:xfrm>
            <a:prstGeom prst="rect">
              <a:avLst/>
            </a:prstGeom>
          </p:spPr>
        </p:pic>
      </p:grpSp>
      <p:sp>
        <p:nvSpPr>
          <p:cNvPr id="18" name="文字方塊 17">
            <a:extLst>
              <a:ext uri="{FF2B5EF4-FFF2-40B4-BE49-F238E27FC236}">
                <a16:creationId xmlns:a16="http://schemas.microsoft.com/office/drawing/2014/main" id="{46CF5CAF-7432-977D-4864-AD6A00F06DD7}"/>
              </a:ext>
            </a:extLst>
          </p:cNvPr>
          <p:cNvSpPr txBox="1"/>
          <p:nvPr/>
        </p:nvSpPr>
        <p:spPr>
          <a:xfrm>
            <a:off x="1295794" y="4859607"/>
            <a:ext cx="9357919" cy="492443"/>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2600" b="0" i="1" u="none" strike="noStrike" kern="1200" cap="none" spc="0" normalizeH="0" baseline="0" noProof="0" dirty="0">
                <a:ln>
                  <a:noFill/>
                </a:ln>
                <a:solidFill>
                  <a:srgbClr val="003F7C"/>
                </a:solidFill>
                <a:effectLst/>
                <a:uLnTx/>
                <a:uFillTx/>
                <a:latin typeface="Bookman Old Style" panose="02050604050505020204" pitchFamily="18" charset="0"/>
                <a:ea typeface="新細明體" panose="02020500000000000000" pitchFamily="18" charset="-120"/>
                <a:cs typeface="+mn-cs"/>
              </a:rPr>
              <a:t>Reality / Integrity / Customer First </a:t>
            </a:r>
            <a:endParaRPr kumimoji="0" lang="zh-TW" altLang="en-US" sz="2600" b="0" i="1" u="none" strike="noStrike" kern="1200" cap="none" spc="0" normalizeH="0" baseline="0" noProof="0" dirty="0">
              <a:ln>
                <a:noFill/>
              </a:ln>
              <a:solidFill>
                <a:srgbClr val="003F7C"/>
              </a:solidFill>
              <a:effectLst/>
              <a:uLnTx/>
              <a:uFillTx/>
              <a:latin typeface="Bookman Old Style" panose="02050604050505020204" pitchFamily="18" charset="0"/>
              <a:ea typeface="新細明體" panose="02020500000000000000" pitchFamily="18" charset="-120"/>
              <a:cs typeface="+mn-cs"/>
            </a:endParaRPr>
          </a:p>
        </p:txBody>
      </p:sp>
      <p:sp>
        <p:nvSpPr>
          <p:cNvPr id="19" name="文字方塊 18">
            <a:extLst>
              <a:ext uri="{FF2B5EF4-FFF2-40B4-BE49-F238E27FC236}">
                <a16:creationId xmlns:a16="http://schemas.microsoft.com/office/drawing/2014/main" id="{26BBEE90-5D8A-1D1C-2588-1A3AED71D2CA}"/>
              </a:ext>
            </a:extLst>
          </p:cNvPr>
          <p:cNvSpPr txBox="1"/>
          <p:nvPr/>
        </p:nvSpPr>
        <p:spPr>
          <a:xfrm>
            <a:off x="3893301" y="5729784"/>
            <a:ext cx="4469044" cy="400110"/>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2000" b="0" i="0" u="none" strike="noStrike" kern="1200" cap="none" spc="0" normalizeH="0" baseline="0" noProof="0" dirty="0">
                <a:ln>
                  <a:noFill/>
                </a:ln>
                <a:solidFill>
                  <a:srgbClr val="003F7C"/>
                </a:solidFill>
                <a:effectLst/>
                <a:uLnTx/>
                <a:uFillTx/>
                <a:latin typeface="Calibri" panose="020F0502020204030204"/>
                <a:ea typeface="新細明體" panose="02020500000000000000" pitchFamily="18" charset="-120"/>
                <a:cs typeface="+mn-cs"/>
              </a:rPr>
              <a:t>Please Visit Us @ https://www.theil.com </a:t>
            </a:r>
            <a:endParaRPr kumimoji="0" lang="zh-TW" altLang="en-US" sz="2000" b="0" i="0" u="none" strike="noStrike" kern="1200" cap="none" spc="0" normalizeH="0" baseline="0" noProof="0" dirty="0">
              <a:ln>
                <a:noFill/>
              </a:ln>
              <a:solidFill>
                <a:srgbClr val="003F7C"/>
              </a:solidFill>
              <a:effectLst/>
              <a:uLnTx/>
              <a:uFillTx/>
              <a:latin typeface="Calibri" panose="020F0502020204030204"/>
              <a:ea typeface="新細明體" panose="02020500000000000000" pitchFamily="18" charset="-120"/>
              <a:cs typeface="+mn-cs"/>
            </a:endParaRPr>
          </a:p>
        </p:txBody>
      </p:sp>
    </p:spTree>
    <p:extLst>
      <p:ext uri="{BB962C8B-B14F-4D97-AF65-F5344CB8AC3E}">
        <p14:creationId xmlns:p14="http://schemas.microsoft.com/office/powerpoint/2010/main" val="14084624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標題 2">
            <a:extLst>
              <a:ext uri="{FF2B5EF4-FFF2-40B4-BE49-F238E27FC236}">
                <a16:creationId xmlns:a16="http://schemas.microsoft.com/office/drawing/2014/main" id="{4FF56693-3C8D-9F30-D25F-77BA290B552D}"/>
              </a:ext>
            </a:extLst>
          </p:cNvPr>
          <p:cNvSpPr txBox="1">
            <a:spLocks/>
          </p:cNvSpPr>
          <p:nvPr/>
        </p:nvSpPr>
        <p:spPr>
          <a:xfrm>
            <a:off x="1202055" y="522237"/>
            <a:ext cx="10058400" cy="1215123"/>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Table of Contents </a:t>
            </a:r>
            <a:endParaRPr kumimoji="0" lang="zh-TW" altLang="en-US"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endParaRPr>
          </a:p>
        </p:txBody>
      </p:sp>
      <p:sp>
        <p:nvSpPr>
          <p:cNvPr id="12" name="Text Box 5">
            <a:extLst>
              <a:ext uri="{FF2B5EF4-FFF2-40B4-BE49-F238E27FC236}">
                <a16:creationId xmlns:a16="http://schemas.microsoft.com/office/drawing/2014/main" id="{2589788A-C520-551C-41B3-46D2548905E9}"/>
              </a:ext>
            </a:extLst>
          </p:cNvPr>
          <p:cNvSpPr txBox="1">
            <a:spLocks noChangeArrowheads="1"/>
          </p:cNvSpPr>
          <p:nvPr/>
        </p:nvSpPr>
        <p:spPr bwMode="auto">
          <a:xfrm>
            <a:off x="3155950" y="2798763"/>
            <a:ext cx="4953000" cy="2357568"/>
          </a:xfrm>
          <a:prstGeom prst="rect">
            <a:avLst/>
          </a:prstGeom>
          <a:noFill/>
          <a:ln w="9525">
            <a:noFill/>
            <a:miter lim="800000"/>
            <a:headEnd/>
            <a:tailEnd/>
          </a:ln>
          <a:effectLst/>
        </p:spPr>
        <p:txBody>
          <a:bodyPr>
            <a:spAutoFit/>
          </a:bodyPr>
          <a:lstStyle/>
          <a:p>
            <a:pPr marL="457200" indent="-457200">
              <a:spcBef>
                <a:spcPct val="80000"/>
              </a:spcBef>
              <a:buFontTx/>
              <a:buAutoNum type="arabicPeriod"/>
            </a:pPr>
            <a:r>
              <a:rPr lang="en-US" altLang="zh-TW" sz="3200" u="sng" dirty="0">
                <a:solidFill>
                  <a:srgbClr val="013E7D"/>
                </a:solidFill>
                <a:latin typeface="Calibri" panose="020F0502020204030204"/>
                <a:ea typeface="新細明體" pitchFamily="18" charset="-120"/>
                <a:cs typeface="Calibri Light" panose="020F0302020204030204" pitchFamily="34" charset="0"/>
              </a:rPr>
              <a:t>Financial Update</a:t>
            </a:r>
          </a:p>
          <a:p>
            <a:pPr marL="457200" marR="0" lvl="0" indent="-457200" algn="l" defTabSz="457200" rtl="0" eaLnBrk="1" fontAlgn="auto" latinLnBrk="0" hangingPunct="1">
              <a:lnSpc>
                <a:spcPct val="100000"/>
              </a:lnSpc>
              <a:spcBef>
                <a:spcPct val="80000"/>
              </a:spcBef>
              <a:spcAft>
                <a:spcPts val="0"/>
              </a:spcAft>
              <a:buClrTx/>
              <a:buSzTx/>
              <a:buFontTx/>
              <a:buAutoNum type="arabicPeriod"/>
              <a:tabLst/>
              <a:defRPr/>
            </a:pPr>
            <a:r>
              <a:rPr lang="en-US" altLang="zh-TW" sz="3200" dirty="0">
                <a:solidFill>
                  <a:srgbClr val="C0C0C0"/>
                </a:solidFill>
                <a:latin typeface="Calibri" panose="020F0502020204030204"/>
                <a:ea typeface="新細明體" pitchFamily="18" charset="-120"/>
                <a:cs typeface="Calibri Light" panose="020F0302020204030204" pitchFamily="34" charset="0"/>
              </a:rPr>
              <a:t>Business Update</a:t>
            </a:r>
          </a:p>
          <a:p>
            <a:pPr marL="457200" marR="0" lvl="0" indent="-457200" algn="l" defTabSz="457200" rtl="0" eaLnBrk="1" fontAlgn="auto" latinLnBrk="0" hangingPunct="1">
              <a:lnSpc>
                <a:spcPct val="100000"/>
              </a:lnSpc>
              <a:spcBef>
                <a:spcPct val="80000"/>
              </a:spcBef>
              <a:spcAft>
                <a:spcPts val="0"/>
              </a:spcAft>
              <a:buClrTx/>
              <a:buSzTx/>
              <a:buFontTx/>
              <a:buAutoNum type="arabicPeriod"/>
              <a:tabLst/>
              <a:defRPr/>
            </a:pPr>
            <a:r>
              <a:rPr lang="en-US" altLang="zh-TW" sz="3200" dirty="0">
                <a:solidFill>
                  <a:srgbClr val="C0C0C0"/>
                </a:solidFill>
                <a:latin typeface="Calibri" panose="020F0502020204030204"/>
                <a:ea typeface="新細明體" pitchFamily="18" charset="-120"/>
                <a:cs typeface="Calibri Light" panose="020F0302020204030204" pitchFamily="34" charset="0"/>
              </a:rPr>
              <a:t>Revenue</a:t>
            </a:r>
            <a:r>
              <a:rPr kumimoji="0" lang="en-US" altLang="zh-TW" sz="3200" b="0" i="0" u="none" strike="noStrike" kern="1200" cap="none" spc="0" normalizeH="0" baseline="0" noProof="0" dirty="0">
                <a:ln>
                  <a:noFill/>
                </a:ln>
                <a:solidFill>
                  <a:srgbClr val="C0C0C0"/>
                </a:solidFill>
                <a:effectLst/>
                <a:uLnTx/>
                <a:uFillTx/>
                <a:latin typeface="Calibri" panose="020F0502020204030204"/>
                <a:ea typeface="新細明體" pitchFamily="18" charset="-120"/>
                <a:cs typeface="Calibri Light" panose="020F0302020204030204" pitchFamily="34" charset="0"/>
              </a:rPr>
              <a:t> by Applications </a:t>
            </a:r>
          </a:p>
        </p:txBody>
      </p:sp>
      <p:sp>
        <p:nvSpPr>
          <p:cNvPr id="3" name="頁尾版面配置區 15">
            <a:extLst>
              <a:ext uri="{FF2B5EF4-FFF2-40B4-BE49-F238E27FC236}">
                <a16:creationId xmlns:a16="http://schemas.microsoft.com/office/drawing/2014/main" id="{A4FF426D-A43B-CB1C-1996-6B7E04B4B86C}"/>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4" name="日期版面配置區 14">
            <a:extLst>
              <a:ext uri="{FF2B5EF4-FFF2-40B4-BE49-F238E27FC236}">
                <a16:creationId xmlns:a16="http://schemas.microsoft.com/office/drawing/2014/main" id="{B7524B07-9C92-B4A8-7BF5-9204E97F9E00}"/>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spTree>
    <p:extLst>
      <p:ext uri="{BB962C8B-B14F-4D97-AF65-F5344CB8AC3E}">
        <p14:creationId xmlns:p14="http://schemas.microsoft.com/office/powerpoint/2010/main" val="33682615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標題 2">
            <a:extLst>
              <a:ext uri="{FF2B5EF4-FFF2-40B4-BE49-F238E27FC236}">
                <a16:creationId xmlns:a16="http://schemas.microsoft.com/office/drawing/2014/main" id="{D3489306-1DF7-7FCD-D09F-74537C73D83C}"/>
              </a:ext>
            </a:extLst>
          </p:cNvPr>
          <p:cNvSpPr txBox="1">
            <a:spLocks noGrp="1"/>
          </p:cNvSpPr>
          <p:nvPr>
            <p:ph type="title"/>
          </p:nvPr>
        </p:nvSpPr>
        <p:spPr>
          <a:xfrm>
            <a:off x="766763" y="108234"/>
            <a:ext cx="9818687" cy="712787"/>
          </a:xfrm>
          <a:prstGeom prst="rect">
            <a:avLst/>
          </a:prstGeom>
          <a:noFill/>
        </p:spPr>
        <p:txBody>
          <a:bodyPr>
            <a:normAutofit fontScale="9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br>
              <a:rPr lang="en-US" altLang="zh-TW" sz="4500" dirty="0">
                <a:solidFill>
                  <a:srgbClr val="003F7C"/>
                </a:solidFill>
              </a:rPr>
            </a:br>
            <a:endParaRPr lang="zh-TW" altLang="en-US" sz="4500" dirty="0">
              <a:solidFill>
                <a:srgbClr val="003F7C"/>
              </a:solidFill>
            </a:endParaRPr>
          </a:p>
        </p:txBody>
      </p:sp>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4" name="文字方塊 3">
            <a:extLst>
              <a:ext uri="{FF2B5EF4-FFF2-40B4-BE49-F238E27FC236}">
                <a16:creationId xmlns:a16="http://schemas.microsoft.com/office/drawing/2014/main" id="{064AB29B-586C-C721-728C-2F4AA5311C1D}"/>
              </a:ext>
            </a:extLst>
          </p:cNvPr>
          <p:cNvSpPr txBox="1"/>
          <p:nvPr/>
        </p:nvSpPr>
        <p:spPr>
          <a:xfrm>
            <a:off x="766763" y="72212"/>
            <a:ext cx="10496550" cy="78483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n-cs"/>
              </a:rPr>
              <a:t>2Q 25 Income Statement Q/Q Comparison</a:t>
            </a:r>
            <a:endParaRPr kumimoji="0" lang="zh-TW" altLang="en-US"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n-cs"/>
            </a:endParaRPr>
          </a:p>
        </p:txBody>
      </p:sp>
      <p:sp>
        <p:nvSpPr>
          <p:cNvPr id="7" name="Text Box 8">
            <a:extLst>
              <a:ext uri="{FF2B5EF4-FFF2-40B4-BE49-F238E27FC236}">
                <a16:creationId xmlns:a16="http://schemas.microsoft.com/office/drawing/2014/main" id="{9E19654B-69E2-5F96-7D58-E251B6E3B3FE}"/>
              </a:ext>
            </a:extLst>
          </p:cNvPr>
          <p:cNvSpPr txBox="1">
            <a:spLocks noChangeArrowheads="1"/>
          </p:cNvSpPr>
          <p:nvPr/>
        </p:nvSpPr>
        <p:spPr bwMode="auto">
          <a:xfrm>
            <a:off x="138491" y="6080322"/>
            <a:ext cx="6729447" cy="307777"/>
          </a:xfrm>
          <a:prstGeom prst="rect">
            <a:avLst/>
          </a:prstGeom>
          <a:noFill/>
          <a:ln w="9525">
            <a:noFill/>
            <a:miter lim="800000"/>
            <a:headEnd/>
            <a:tailEnd/>
          </a:ln>
          <a:effectLst/>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srgbClr val="C0504D"/>
                </a:solidFill>
                <a:effectLst/>
                <a:uLnTx/>
                <a:uFillTx/>
                <a:latin typeface="Arial" charset="0"/>
                <a:ea typeface="新細明體" charset="-120"/>
                <a:cs typeface="+mn-cs"/>
              </a:rPr>
              <a:t>*2025 Q1 &amp; Q2 Weighted Average Outstanding Shares : 209.058Million</a:t>
            </a:r>
          </a:p>
        </p:txBody>
      </p:sp>
      <p:sp>
        <p:nvSpPr>
          <p:cNvPr id="5" name="日期版面配置區 14">
            <a:extLst>
              <a:ext uri="{FF2B5EF4-FFF2-40B4-BE49-F238E27FC236}">
                <a16:creationId xmlns:a16="http://schemas.microsoft.com/office/drawing/2014/main" id="{67C195A7-1B39-4F4F-E167-6384A8C82138}"/>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pic>
        <p:nvPicPr>
          <p:cNvPr id="2" name="圖片 1">
            <a:extLst>
              <a:ext uri="{FF2B5EF4-FFF2-40B4-BE49-F238E27FC236}">
                <a16:creationId xmlns:a16="http://schemas.microsoft.com/office/drawing/2014/main" id="{13BDADC9-4B12-725E-24FE-5179F8B75190}"/>
              </a:ext>
            </a:extLst>
          </p:cNvPr>
          <p:cNvPicPr>
            <a:picLocks noChangeAspect="1"/>
          </p:cNvPicPr>
          <p:nvPr/>
        </p:nvPicPr>
        <p:blipFill>
          <a:blip r:embed="rId3"/>
          <a:stretch>
            <a:fillRect/>
          </a:stretch>
        </p:blipFill>
        <p:spPr>
          <a:xfrm>
            <a:off x="318977" y="893065"/>
            <a:ext cx="11621385" cy="5151236"/>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標題 2">
            <a:extLst>
              <a:ext uri="{FF2B5EF4-FFF2-40B4-BE49-F238E27FC236}">
                <a16:creationId xmlns:a16="http://schemas.microsoft.com/office/drawing/2014/main" id="{D3489306-1DF7-7FCD-D09F-74537C73D83C}"/>
              </a:ext>
            </a:extLst>
          </p:cNvPr>
          <p:cNvSpPr txBox="1">
            <a:spLocks noGrp="1"/>
          </p:cNvSpPr>
          <p:nvPr>
            <p:ph type="title"/>
          </p:nvPr>
        </p:nvSpPr>
        <p:spPr>
          <a:xfrm>
            <a:off x="766763" y="108234"/>
            <a:ext cx="9818687" cy="712787"/>
          </a:xfrm>
          <a:prstGeom prst="rect">
            <a:avLst/>
          </a:prstGeom>
          <a:noFill/>
        </p:spPr>
        <p:txBody>
          <a:bodyPr>
            <a:normAutofit fontScale="9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br>
              <a:rPr lang="en-US" altLang="zh-TW" sz="4500" dirty="0">
                <a:solidFill>
                  <a:srgbClr val="003F7C"/>
                </a:solidFill>
              </a:rPr>
            </a:br>
            <a:endParaRPr lang="zh-TW" altLang="en-US" sz="4500" dirty="0">
              <a:solidFill>
                <a:srgbClr val="003F7C"/>
              </a:solidFill>
            </a:endParaRPr>
          </a:p>
        </p:txBody>
      </p:sp>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4" name="文字方塊 3">
            <a:extLst>
              <a:ext uri="{FF2B5EF4-FFF2-40B4-BE49-F238E27FC236}">
                <a16:creationId xmlns:a16="http://schemas.microsoft.com/office/drawing/2014/main" id="{064AB29B-586C-C721-728C-2F4AA5311C1D}"/>
              </a:ext>
            </a:extLst>
          </p:cNvPr>
          <p:cNvSpPr txBox="1"/>
          <p:nvPr/>
        </p:nvSpPr>
        <p:spPr>
          <a:xfrm>
            <a:off x="766763" y="72212"/>
            <a:ext cx="10496550" cy="78483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n-cs"/>
              </a:rPr>
              <a:t>2Q 25 Income Statement Y/Y Comparison</a:t>
            </a:r>
            <a:endParaRPr kumimoji="0" lang="zh-TW" altLang="en-US"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n-cs"/>
            </a:endParaRPr>
          </a:p>
        </p:txBody>
      </p:sp>
      <p:sp>
        <p:nvSpPr>
          <p:cNvPr id="7" name="Text Box 8">
            <a:extLst>
              <a:ext uri="{FF2B5EF4-FFF2-40B4-BE49-F238E27FC236}">
                <a16:creationId xmlns:a16="http://schemas.microsoft.com/office/drawing/2014/main" id="{77128E15-EEA4-41B7-7159-7E2FD815F93C}"/>
              </a:ext>
            </a:extLst>
          </p:cNvPr>
          <p:cNvSpPr txBox="1">
            <a:spLocks noChangeArrowheads="1"/>
          </p:cNvSpPr>
          <p:nvPr/>
        </p:nvSpPr>
        <p:spPr bwMode="auto">
          <a:xfrm>
            <a:off x="138491" y="6080322"/>
            <a:ext cx="7365551" cy="307777"/>
          </a:xfrm>
          <a:prstGeom prst="rect">
            <a:avLst/>
          </a:prstGeom>
          <a:noFill/>
          <a:ln w="9525">
            <a:noFill/>
            <a:miter lim="800000"/>
            <a:headEnd/>
            <a:tailEnd/>
          </a:ln>
          <a:effectLst/>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srgbClr val="C0504D"/>
                </a:solidFill>
                <a:effectLst/>
                <a:uLnTx/>
                <a:uFillTx/>
                <a:latin typeface="Arial" charset="0"/>
                <a:ea typeface="新細明體" charset="-120"/>
                <a:cs typeface="+mn-cs"/>
              </a:rPr>
              <a:t>*2024 Q2 &amp; 2025 Q2 Weighted Average Outstanding Shares : 209.058Million</a:t>
            </a:r>
          </a:p>
        </p:txBody>
      </p:sp>
      <p:sp>
        <p:nvSpPr>
          <p:cNvPr id="3" name="日期版面配置區 14">
            <a:extLst>
              <a:ext uri="{FF2B5EF4-FFF2-40B4-BE49-F238E27FC236}">
                <a16:creationId xmlns:a16="http://schemas.microsoft.com/office/drawing/2014/main" id="{EA194CBB-120F-D4E3-1CEC-E088C14872DD}"/>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pic>
        <p:nvPicPr>
          <p:cNvPr id="5" name="圖片 4">
            <a:extLst>
              <a:ext uri="{FF2B5EF4-FFF2-40B4-BE49-F238E27FC236}">
                <a16:creationId xmlns:a16="http://schemas.microsoft.com/office/drawing/2014/main" id="{5F6D2059-B096-D67A-E878-9457C1C0069A}"/>
              </a:ext>
            </a:extLst>
          </p:cNvPr>
          <p:cNvPicPr>
            <a:picLocks noChangeAspect="1"/>
          </p:cNvPicPr>
          <p:nvPr/>
        </p:nvPicPr>
        <p:blipFill>
          <a:blip r:embed="rId3"/>
          <a:stretch>
            <a:fillRect/>
          </a:stretch>
        </p:blipFill>
        <p:spPr>
          <a:xfrm>
            <a:off x="308345" y="857042"/>
            <a:ext cx="11515060" cy="5187259"/>
          </a:xfrm>
          <a:prstGeom prst="rect">
            <a:avLst/>
          </a:prstGeom>
        </p:spPr>
      </p:pic>
    </p:spTree>
    <p:extLst>
      <p:ext uri="{BB962C8B-B14F-4D97-AF65-F5344CB8AC3E}">
        <p14:creationId xmlns:p14="http://schemas.microsoft.com/office/powerpoint/2010/main" val="4567086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394E6C-E476-161C-7746-459553D76769}"/>
            </a:ext>
          </a:extLst>
        </p:cNvPr>
        <p:cNvGrpSpPr/>
        <p:nvPr/>
      </p:nvGrpSpPr>
      <p:grpSpPr>
        <a:xfrm>
          <a:off x="0" y="0"/>
          <a:ext cx="0" cy="0"/>
          <a:chOff x="0" y="0"/>
          <a:chExt cx="0" cy="0"/>
        </a:xfrm>
      </p:grpSpPr>
      <p:sp>
        <p:nvSpPr>
          <p:cNvPr id="9" name="標題 2">
            <a:extLst>
              <a:ext uri="{FF2B5EF4-FFF2-40B4-BE49-F238E27FC236}">
                <a16:creationId xmlns:a16="http://schemas.microsoft.com/office/drawing/2014/main" id="{1ACA3D83-25C1-48EE-F505-8144F932C166}"/>
              </a:ext>
            </a:extLst>
          </p:cNvPr>
          <p:cNvSpPr txBox="1">
            <a:spLocks noGrp="1"/>
          </p:cNvSpPr>
          <p:nvPr>
            <p:ph type="title"/>
          </p:nvPr>
        </p:nvSpPr>
        <p:spPr>
          <a:xfrm>
            <a:off x="766763" y="108234"/>
            <a:ext cx="9818687" cy="712787"/>
          </a:xfrm>
          <a:prstGeom prst="rect">
            <a:avLst/>
          </a:prstGeom>
          <a:noFill/>
        </p:spPr>
        <p:txBody>
          <a:bodyPr>
            <a:normAutofit fontScale="9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br>
              <a:rPr lang="en-US" altLang="zh-TW" sz="4500" dirty="0">
                <a:solidFill>
                  <a:srgbClr val="003F7C"/>
                </a:solidFill>
              </a:rPr>
            </a:br>
            <a:endParaRPr lang="zh-TW" altLang="en-US" sz="4500" dirty="0">
              <a:solidFill>
                <a:srgbClr val="003F7C"/>
              </a:solidFill>
            </a:endParaRPr>
          </a:p>
        </p:txBody>
      </p:sp>
      <p:sp>
        <p:nvSpPr>
          <p:cNvPr id="11" name="頁尾版面配置區 15">
            <a:extLst>
              <a:ext uri="{FF2B5EF4-FFF2-40B4-BE49-F238E27FC236}">
                <a16:creationId xmlns:a16="http://schemas.microsoft.com/office/drawing/2014/main" id="{B1BEA439-457B-D2E6-C3DA-82D5AF3F2625}"/>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945B82F4-6240-3F66-4566-4262235E5104}"/>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4" name="文字方塊 3">
            <a:extLst>
              <a:ext uri="{FF2B5EF4-FFF2-40B4-BE49-F238E27FC236}">
                <a16:creationId xmlns:a16="http://schemas.microsoft.com/office/drawing/2014/main" id="{16CD2057-D494-F447-E926-5AFBB52F5FCC}"/>
              </a:ext>
            </a:extLst>
          </p:cNvPr>
          <p:cNvSpPr txBox="1"/>
          <p:nvPr/>
        </p:nvSpPr>
        <p:spPr>
          <a:xfrm>
            <a:off x="766762" y="72212"/>
            <a:ext cx="10871959" cy="78483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n-cs"/>
              </a:rPr>
              <a:t>2025Income Statement First Half Comparison</a:t>
            </a:r>
          </a:p>
        </p:txBody>
      </p:sp>
      <p:sp>
        <p:nvSpPr>
          <p:cNvPr id="7" name="Text Box 8">
            <a:extLst>
              <a:ext uri="{FF2B5EF4-FFF2-40B4-BE49-F238E27FC236}">
                <a16:creationId xmlns:a16="http://schemas.microsoft.com/office/drawing/2014/main" id="{20B4A85C-EFDD-FBF5-7734-FFA0EEFB838E}"/>
              </a:ext>
            </a:extLst>
          </p:cNvPr>
          <p:cNvSpPr txBox="1">
            <a:spLocks noChangeArrowheads="1"/>
          </p:cNvSpPr>
          <p:nvPr/>
        </p:nvSpPr>
        <p:spPr bwMode="auto">
          <a:xfrm>
            <a:off x="138491" y="6080322"/>
            <a:ext cx="6888473" cy="307777"/>
          </a:xfrm>
          <a:prstGeom prst="rect">
            <a:avLst/>
          </a:prstGeom>
          <a:noFill/>
          <a:ln w="9525">
            <a:noFill/>
            <a:miter lim="800000"/>
            <a:headEnd/>
            <a:tailEnd/>
          </a:ln>
          <a:effectLst/>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srgbClr val="C0504D"/>
                </a:solidFill>
                <a:effectLst/>
                <a:uLnTx/>
                <a:uFillTx/>
                <a:latin typeface="Arial" charset="0"/>
                <a:ea typeface="新細明體" charset="-120"/>
                <a:cs typeface="+mn-cs"/>
              </a:rPr>
              <a:t>*2024 H1 &amp;</a:t>
            </a:r>
            <a:r>
              <a:rPr kumimoji="0" lang="zh-TW" altLang="en-US" sz="1400" b="1" i="0" u="none" strike="noStrike" kern="1200" cap="none" spc="0" normalizeH="0" baseline="0" noProof="0" dirty="0">
                <a:ln>
                  <a:noFill/>
                </a:ln>
                <a:solidFill>
                  <a:srgbClr val="C0504D"/>
                </a:solidFill>
                <a:effectLst/>
                <a:uLnTx/>
                <a:uFillTx/>
                <a:latin typeface="Arial" charset="0"/>
                <a:ea typeface="新細明體" charset="-120"/>
                <a:cs typeface="+mn-cs"/>
              </a:rPr>
              <a:t> </a:t>
            </a:r>
            <a:r>
              <a:rPr kumimoji="0" lang="en-US" altLang="zh-TW" sz="1400" b="1" i="0" u="none" strike="noStrike" kern="1200" cap="none" spc="0" normalizeH="0" baseline="0" noProof="0" dirty="0">
                <a:ln>
                  <a:noFill/>
                </a:ln>
                <a:solidFill>
                  <a:srgbClr val="C0504D"/>
                </a:solidFill>
                <a:effectLst/>
                <a:uLnTx/>
                <a:uFillTx/>
                <a:latin typeface="Arial" charset="0"/>
                <a:ea typeface="新細明體" charset="-120"/>
                <a:cs typeface="+mn-cs"/>
              </a:rPr>
              <a:t>2025 H1</a:t>
            </a:r>
            <a:r>
              <a:rPr kumimoji="0" lang="zh-TW" altLang="en-US" sz="1400" b="1" i="0" u="none" strike="noStrike" kern="1200" cap="none" spc="0" normalizeH="0" baseline="0" noProof="0" dirty="0">
                <a:ln>
                  <a:noFill/>
                </a:ln>
                <a:solidFill>
                  <a:srgbClr val="C0504D"/>
                </a:solidFill>
                <a:effectLst/>
                <a:uLnTx/>
                <a:uFillTx/>
                <a:latin typeface="Arial" charset="0"/>
                <a:ea typeface="新細明體" charset="-120"/>
                <a:cs typeface="+mn-cs"/>
              </a:rPr>
              <a:t> </a:t>
            </a:r>
            <a:r>
              <a:rPr kumimoji="0" lang="en-US" altLang="zh-TW" sz="1400" b="1" i="0" u="none" strike="noStrike" kern="1200" cap="none" spc="0" normalizeH="0" baseline="0" noProof="0" dirty="0">
                <a:ln>
                  <a:noFill/>
                </a:ln>
                <a:solidFill>
                  <a:srgbClr val="C0504D"/>
                </a:solidFill>
                <a:effectLst/>
                <a:uLnTx/>
                <a:uFillTx/>
                <a:latin typeface="Arial" charset="0"/>
                <a:ea typeface="新細明體" charset="-120"/>
                <a:cs typeface="+mn-cs"/>
              </a:rPr>
              <a:t>Weighted Average Outstanding Shares : 209.058Million</a:t>
            </a:r>
          </a:p>
        </p:txBody>
      </p:sp>
      <p:sp>
        <p:nvSpPr>
          <p:cNvPr id="3" name="日期版面配置區 14">
            <a:extLst>
              <a:ext uri="{FF2B5EF4-FFF2-40B4-BE49-F238E27FC236}">
                <a16:creationId xmlns:a16="http://schemas.microsoft.com/office/drawing/2014/main" id="{56B7947C-0D64-C671-EDE3-4C5BA106EBBE}"/>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pic>
        <p:nvPicPr>
          <p:cNvPr id="5" name="圖片 4">
            <a:extLst>
              <a:ext uri="{FF2B5EF4-FFF2-40B4-BE49-F238E27FC236}">
                <a16:creationId xmlns:a16="http://schemas.microsoft.com/office/drawing/2014/main" id="{1C862FFD-CB0C-360A-501B-FA5141061C65}"/>
              </a:ext>
            </a:extLst>
          </p:cNvPr>
          <p:cNvPicPr>
            <a:picLocks noChangeAspect="1"/>
          </p:cNvPicPr>
          <p:nvPr/>
        </p:nvPicPr>
        <p:blipFill>
          <a:blip r:embed="rId3"/>
          <a:stretch>
            <a:fillRect/>
          </a:stretch>
        </p:blipFill>
        <p:spPr>
          <a:xfrm>
            <a:off x="350874" y="857042"/>
            <a:ext cx="11504428" cy="5223279"/>
          </a:xfrm>
          <a:prstGeom prst="rect">
            <a:avLst/>
          </a:prstGeom>
        </p:spPr>
      </p:pic>
    </p:spTree>
    <p:extLst>
      <p:ext uri="{BB962C8B-B14F-4D97-AF65-F5344CB8AC3E}">
        <p14:creationId xmlns:p14="http://schemas.microsoft.com/office/powerpoint/2010/main" val="14345577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標題 2">
            <a:extLst>
              <a:ext uri="{FF2B5EF4-FFF2-40B4-BE49-F238E27FC236}">
                <a16:creationId xmlns:a16="http://schemas.microsoft.com/office/drawing/2014/main" id="{D3489306-1DF7-7FCD-D09F-74537C73D83C}"/>
              </a:ext>
            </a:extLst>
          </p:cNvPr>
          <p:cNvSpPr txBox="1">
            <a:spLocks noGrp="1"/>
          </p:cNvSpPr>
          <p:nvPr>
            <p:ph type="title"/>
          </p:nvPr>
        </p:nvSpPr>
        <p:spPr>
          <a:xfrm>
            <a:off x="766763" y="108234"/>
            <a:ext cx="9818687" cy="712787"/>
          </a:xfrm>
          <a:prstGeom prst="rect">
            <a:avLst/>
          </a:prstGeom>
          <a:noFill/>
        </p:spPr>
        <p:txBody>
          <a:bodyPr>
            <a:normAutofit fontScale="9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br>
              <a:rPr lang="en-US" altLang="zh-TW" sz="4500" dirty="0">
                <a:solidFill>
                  <a:srgbClr val="003F7C"/>
                </a:solidFill>
              </a:rPr>
            </a:br>
            <a:endParaRPr lang="zh-TW" altLang="en-US" sz="4500" dirty="0">
              <a:solidFill>
                <a:srgbClr val="003F7C"/>
              </a:solidFill>
            </a:endParaRPr>
          </a:p>
        </p:txBody>
      </p:sp>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4" name="文字方塊 3">
            <a:extLst>
              <a:ext uri="{FF2B5EF4-FFF2-40B4-BE49-F238E27FC236}">
                <a16:creationId xmlns:a16="http://schemas.microsoft.com/office/drawing/2014/main" id="{064AB29B-586C-C721-728C-2F4AA5311C1D}"/>
              </a:ext>
            </a:extLst>
          </p:cNvPr>
          <p:cNvSpPr txBox="1"/>
          <p:nvPr/>
        </p:nvSpPr>
        <p:spPr>
          <a:xfrm>
            <a:off x="346883" y="67225"/>
            <a:ext cx="10496550" cy="78483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n-cs"/>
              </a:rPr>
              <a:t>Balance Sheet Highlight –6.30.2025</a:t>
            </a:r>
          </a:p>
        </p:txBody>
      </p:sp>
      <p:sp>
        <p:nvSpPr>
          <p:cNvPr id="3" name="日期版面配置區 14">
            <a:extLst>
              <a:ext uri="{FF2B5EF4-FFF2-40B4-BE49-F238E27FC236}">
                <a16:creationId xmlns:a16="http://schemas.microsoft.com/office/drawing/2014/main" id="{08F523D8-A2C3-50C7-DA5F-6E296BC011C6}"/>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pic>
        <p:nvPicPr>
          <p:cNvPr id="2" name="圖片 1">
            <a:extLst>
              <a:ext uri="{FF2B5EF4-FFF2-40B4-BE49-F238E27FC236}">
                <a16:creationId xmlns:a16="http://schemas.microsoft.com/office/drawing/2014/main" id="{36135AFB-0AAB-53AF-85E5-F4EAFEA6778E}"/>
              </a:ext>
            </a:extLst>
          </p:cNvPr>
          <p:cNvPicPr>
            <a:picLocks noChangeAspect="1"/>
          </p:cNvPicPr>
          <p:nvPr/>
        </p:nvPicPr>
        <p:blipFill>
          <a:blip r:embed="rId3"/>
          <a:stretch>
            <a:fillRect/>
          </a:stretch>
        </p:blipFill>
        <p:spPr>
          <a:xfrm>
            <a:off x="346884" y="862030"/>
            <a:ext cx="11520438" cy="5429439"/>
          </a:xfrm>
          <a:prstGeom prst="rect">
            <a:avLst/>
          </a:prstGeom>
        </p:spPr>
      </p:pic>
    </p:spTree>
    <p:extLst>
      <p:ext uri="{BB962C8B-B14F-4D97-AF65-F5344CB8AC3E}">
        <p14:creationId xmlns:p14="http://schemas.microsoft.com/office/powerpoint/2010/main" val="28703897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7555" name="Text Box 3"/>
          <p:cNvSpPr txBox="1">
            <a:spLocks noChangeArrowheads="1"/>
          </p:cNvSpPr>
          <p:nvPr/>
        </p:nvSpPr>
        <p:spPr bwMode="auto">
          <a:xfrm>
            <a:off x="3086100" y="26770"/>
            <a:ext cx="6019800" cy="784830"/>
          </a:xfrm>
          <a:prstGeom prst="rect">
            <a:avLst/>
          </a:prstGeom>
          <a:noFill/>
          <a:ln w="9525">
            <a:noFill/>
            <a:miter lim="800000"/>
            <a:headEnd/>
            <a:tailEnd/>
          </a:ln>
          <a:effectLst/>
        </p:spPr>
        <p:txBody>
          <a:bodyPr>
            <a:spAutoFit/>
          </a:bodyPr>
          <a:lstStyle/>
          <a:p>
            <a:pPr marL="0" marR="0" lvl="0" indent="0" algn="ctr" defTabSz="457200" rtl="0" eaLnBrk="1" fontAlgn="auto" latinLnBrk="0" hangingPunct="1">
              <a:lnSpc>
                <a:spcPct val="100000"/>
              </a:lnSpc>
              <a:spcBef>
                <a:spcPct val="5000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n-cs"/>
              </a:rPr>
              <a:t>Capital Expenditure</a:t>
            </a:r>
            <a:endParaRPr kumimoji="0" lang="zh-TW" altLang="en-US"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n-cs"/>
            </a:endParaRPr>
          </a:p>
        </p:txBody>
      </p:sp>
      <p:sp>
        <p:nvSpPr>
          <p:cNvPr id="8" name="Text Box 108">
            <a:extLst>
              <a:ext uri="{FF2B5EF4-FFF2-40B4-BE49-F238E27FC236}">
                <a16:creationId xmlns:a16="http://schemas.microsoft.com/office/drawing/2014/main" id="{DB1EC760-8674-4970-A18E-E0991EE71E41}"/>
              </a:ext>
            </a:extLst>
          </p:cNvPr>
          <p:cNvSpPr txBox="1">
            <a:spLocks noChangeArrowheads="1"/>
          </p:cNvSpPr>
          <p:nvPr/>
        </p:nvSpPr>
        <p:spPr bwMode="auto">
          <a:xfrm>
            <a:off x="462013" y="610174"/>
            <a:ext cx="1566554"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4" name="頁尾版面配置區 3">
            <a:extLst>
              <a:ext uri="{FF2B5EF4-FFF2-40B4-BE49-F238E27FC236}">
                <a16:creationId xmlns:a16="http://schemas.microsoft.com/office/drawing/2014/main" id="{980B33D1-BB5A-ED16-AAF0-5866A71B52D7}"/>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a:ln>
                  <a:noFill/>
                </a:ln>
                <a:solidFill>
                  <a:prstClr val="white"/>
                </a:solidFill>
                <a:effectLst/>
                <a:uLnTx/>
                <a:uFillTx/>
                <a:latin typeface="Calibri" panose="020F0502020204030204" pitchFamily="34" charset="0"/>
                <a:ea typeface="微軟正黑體" panose="020B0604030504040204" pitchFamily="34" charset="-120"/>
                <a:cs typeface="+mn-cs"/>
              </a:rPr>
              <a:t>TONG HSING CONFIDENTIAL</a:t>
            </a:r>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5" name="投影片編號版面配置區 4">
            <a:extLst>
              <a:ext uri="{FF2B5EF4-FFF2-40B4-BE49-F238E27FC236}">
                <a16:creationId xmlns:a16="http://schemas.microsoft.com/office/drawing/2014/main" id="{18CA3D99-40B7-FD1F-8209-FCBBF8E385E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a:ln>
                  <a:noFill/>
                </a:ln>
                <a:solidFill>
                  <a:prstClr val="white"/>
                </a:solidFill>
                <a:effectLst/>
                <a:uLnTx/>
                <a:uFillTx/>
                <a:latin typeface="Calibri" panose="020F0502020204030204" pitchFamily="34" charset="0"/>
                <a:ea typeface="微軟正黑體" panose="020B0604030504040204" pitchFamily="34" charset="-120"/>
                <a:cs typeface="+mn-cs"/>
              </a:rPr>
              <a:t>P</a:t>
            </a:r>
            <a:fld id="{1BB26194-F2CA-4C1B-AA05-19E9019FDD2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pitchFamily="34" charset="0"/>
                <a:ea typeface="微軟正黑體" panose="020B0604030504040204" pitchFamily="34"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2" name="日期版面配置區 14">
            <a:extLst>
              <a:ext uri="{FF2B5EF4-FFF2-40B4-BE49-F238E27FC236}">
                <a16:creationId xmlns:a16="http://schemas.microsoft.com/office/drawing/2014/main" id="{3975AC82-4F5C-8A1C-1CAC-60B08A423345}"/>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pic>
        <p:nvPicPr>
          <p:cNvPr id="6" name="圖片 5">
            <a:extLst>
              <a:ext uri="{FF2B5EF4-FFF2-40B4-BE49-F238E27FC236}">
                <a16:creationId xmlns:a16="http://schemas.microsoft.com/office/drawing/2014/main" id="{EC265DCD-566F-E2D9-F557-C432871E2F73}"/>
              </a:ext>
            </a:extLst>
          </p:cNvPr>
          <p:cNvPicPr>
            <a:picLocks noChangeAspect="1"/>
          </p:cNvPicPr>
          <p:nvPr/>
        </p:nvPicPr>
        <p:blipFill>
          <a:blip r:embed="rId3"/>
          <a:stretch>
            <a:fillRect/>
          </a:stretch>
        </p:blipFill>
        <p:spPr>
          <a:xfrm>
            <a:off x="327991" y="917952"/>
            <a:ext cx="11864009" cy="5566588"/>
          </a:xfrm>
          <a:prstGeom prst="rect">
            <a:avLst/>
          </a:prstGeom>
        </p:spPr>
      </p:pic>
    </p:spTree>
    <p:extLst>
      <p:ext uri="{BB962C8B-B14F-4D97-AF65-F5344CB8AC3E}">
        <p14:creationId xmlns:p14="http://schemas.microsoft.com/office/powerpoint/2010/main" val="37435053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標題 2">
            <a:extLst>
              <a:ext uri="{FF2B5EF4-FFF2-40B4-BE49-F238E27FC236}">
                <a16:creationId xmlns:a16="http://schemas.microsoft.com/office/drawing/2014/main" id="{4FF56693-3C8D-9F30-D25F-77BA290B552D}"/>
              </a:ext>
            </a:extLst>
          </p:cNvPr>
          <p:cNvSpPr txBox="1">
            <a:spLocks/>
          </p:cNvSpPr>
          <p:nvPr/>
        </p:nvSpPr>
        <p:spPr>
          <a:xfrm>
            <a:off x="1202055" y="522237"/>
            <a:ext cx="10058400" cy="1215123"/>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Table of Contents </a:t>
            </a:r>
            <a:endParaRPr kumimoji="0" lang="zh-TW" altLang="en-US"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endParaRPr>
          </a:p>
        </p:txBody>
      </p:sp>
      <p:sp>
        <p:nvSpPr>
          <p:cNvPr id="12" name="Text Box 5">
            <a:extLst>
              <a:ext uri="{FF2B5EF4-FFF2-40B4-BE49-F238E27FC236}">
                <a16:creationId xmlns:a16="http://schemas.microsoft.com/office/drawing/2014/main" id="{2589788A-C520-551C-41B3-46D2548905E9}"/>
              </a:ext>
            </a:extLst>
          </p:cNvPr>
          <p:cNvSpPr txBox="1">
            <a:spLocks noChangeArrowheads="1"/>
          </p:cNvSpPr>
          <p:nvPr/>
        </p:nvSpPr>
        <p:spPr bwMode="auto">
          <a:xfrm>
            <a:off x="3155950" y="2798763"/>
            <a:ext cx="4953000" cy="2357568"/>
          </a:xfrm>
          <a:prstGeom prst="rect">
            <a:avLst/>
          </a:prstGeom>
          <a:noFill/>
          <a:ln w="9525">
            <a:noFill/>
            <a:miter lim="800000"/>
            <a:headEnd/>
            <a:tailEnd/>
          </a:ln>
          <a:effectLst/>
        </p:spPr>
        <p:txBody>
          <a:bodyPr>
            <a:spAutoFit/>
          </a:bodyPr>
          <a:lstStyle/>
          <a:p>
            <a:pPr marL="457200" marR="0" lvl="0" indent="-457200" algn="l" defTabSz="457200" rtl="0" eaLnBrk="1" fontAlgn="auto" latinLnBrk="0" hangingPunct="1">
              <a:lnSpc>
                <a:spcPct val="100000"/>
              </a:lnSpc>
              <a:spcBef>
                <a:spcPct val="80000"/>
              </a:spcBef>
              <a:spcAft>
                <a:spcPts val="0"/>
              </a:spcAft>
              <a:buClrTx/>
              <a:buSzTx/>
              <a:buFontTx/>
              <a:buAutoNum type="arabicPeriod"/>
              <a:tabLst/>
              <a:defRPr/>
            </a:pPr>
            <a:r>
              <a:rPr lang="en-US" altLang="zh-TW" sz="3200" dirty="0">
                <a:solidFill>
                  <a:srgbClr val="C0C0C0"/>
                </a:solidFill>
                <a:latin typeface="Calibri" panose="020F0502020204030204"/>
                <a:ea typeface="新細明體" pitchFamily="18" charset="-120"/>
                <a:cs typeface="Calibri Light" panose="020F0302020204030204" pitchFamily="34" charset="0"/>
              </a:rPr>
              <a:t>Financial Update</a:t>
            </a:r>
          </a:p>
          <a:p>
            <a:pPr marL="457200" indent="-457200">
              <a:spcBef>
                <a:spcPct val="80000"/>
              </a:spcBef>
              <a:buFontTx/>
              <a:buAutoNum type="arabicPeriod"/>
            </a:pPr>
            <a:r>
              <a:rPr lang="en-US" altLang="zh-TW" sz="3200" u="sng" dirty="0">
                <a:solidFill>
                  <a:srgbClr val="013E7D"/>
                </a:solidFill>
                <a:latin typeface="Calibri" panose="020F0502020204030204"/>
                <a:ea typeface="新細明體" pitchFamily="18" charset="-120"/>
                <a:cs typeface="Calibri Light" panose="020F0302020204030204" pitchFamily="34" charset="0"/>
              </a:rPr>
              <a:t>Business Update</a:t>
            </a:r>
          </a:p>
          <a:p>
            <a:pPr marL="457200" marR="0" lvl="0" indent="-457200" algn="l" defTabSz="457200" rtl="0" eaLnBrk="1" fontAlgn="auto" latinLnBrk="0" hangingPunct="1">
              <a:lnSpc>
                <a:spcPct val="100000"/>
              </a:lnSpc>
              <a:spcBef>
                <a:spcPct val="80000"/>
              </a:spcBef>
              <a:spcAft>
                <a:spcPts val="0"/>
              </a:spcAft>
              <a:buClrTx/>
              <a:buSzTx/>
              <a:buFontTx/>
              <a:buAutoNum type="arabicPeriod"/>
              <a:tabLst/>
              <a:defRPr/>
            </a:pPr>
            <a:r>
              <a:rPr lang="en-US" altLang="zh-TW" sz="3200" dirty="0">
                <a:solidFill>
                  <a:srgbClr val="C0C0C0"/>
                </a:solidFill>
                <a:latin typeface="Calibri" panose="020F0502020204030204"/>
                <a:ea typeface="新細明體" pitchFamily="18" charset="-120"/>
                <a:cs typeface="Calibri Light" panose="020F0302020204030204" pitchFamily="34" charset="0"/>
              </a:rPr>
              <a:t>Revenue</a:t>
            </a:r>
            <a:r>
              <a:rPr kumimoji="0" lang="en-US" altLang="zh-TW" sz="3200" b="0" i="0" u="none" strike="noStrike" kern="1200" cap="none" spc="0" normalizeH="0" baseline="0" noProof="0" dirty="0">
                <a:ln>
                  <a:noFill/>
                </a:ln>
                <a:solidFill>
                  <a:srgbClr val="C0C0C0"/>
                </a:solidFill>
                <a:effectLst/>
                <a:uLnTx/>
                <a:uFillTx/>
                <a:latin typeface="Calibri" panose="020F0502020204030204"/>
                <a:ea typeface="新細明體" pitchFamily="18" charset="-120"/>
                <a:cs typeface="Calibri Light" panose="020F0302020204030204" pitchFamily="34" charset="0"/>
              </a:rPr>
              <a:t> by Applications </a:t>
            </a:r>
          </a:p>
        </p:txBody>
      </p:sp>
      <p:sp>
        <p:nvSpPr>
          <p:cNvPr id="3" name="頁尾版面配置區 15">
            <a:extLst>
              <a:ext uri="{FF2B5EF4-FFF2-40B4-BE49-F238E27FC236}">
                <a16:creationId xmlns:a16="http://schemas.microsoft.com/office/drawing/2014/main" id="{A4FF426D-A43B-CB1C-1996-6B7E04B4B86C}"/>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4" name="日期版面配置區 14">
            <a:extLst>
              <a:ext uri="{FF2B5EF4-FFF2-40B4-BE49-F238E27FC236}">
                <a16:creationId xmlns:a16="http://schemas.microsoft.com/office/drawing/2014/main" id="{8D6E9479-29CA-F587-159C-243F43010D3D}"/>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spTree>
    <p:extLst>
      <p:ext uri="{BB962C8B-B14F-4D97-AF65-F5344CB8AC3E}">
        <p14:creationId xmlns:p14="http://schemas.microsoft.com/office/powerpoint/2010/main" val="2286286799"/>
      </p:ext>
    </p:extLst>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回顧">
  <a:themeElements>
    <a:clrScheme name="Tong Hsing">
      <a:dk1>
        <a:srgbClr val="4F81BD"/>
      </a:dk1>
      <a:lt1>
        <a:sysClr val="window" lastClr="FFFFFF"/>
      </a:lt1>
      <a:dk2>
        <a:srgbClr val="344068"/>
      </a:dk2>
      <a:lt2>
        <a:srgbClr val="D9E0E6"/>
      </a:lt2>
      <a:accent1>
        <a:srgbClr val="00B0F0"/>
      </a:accent1>
      <a:accent2>
        <a:srgbClr val="013E7D"/>
      </a:accent2>
      <a:accent3>
        <a:srgbClr val="28C4CC"/>
      </a:accent3>
      <a:accent4>
        <a:srgbClr val="42BA97"/>
      </a:accent4>
      <a:accent5>
        <a:srgbClr val="3E8853"/>
      </a:accent5>
      <a:accent6>
        <a:srgbClr val="62A39F"/>
      </a:accent6>
      <a:hlink>
        <a:srgbClr val="6EAC1C"/>
      </a:hlink>
      <a:folHlink>
        <a:srgbClr val="B26B02"/>
      </a:folHlink>
    </a:clrScheme>
    <a:fontScheme name="回顧">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回顧">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3.xml><?xml version="1.0" encoding="utf-8"?>
<a:theme xmlns:a="http://schemas.openxmlformats.org/drawingml/2006/main" name="7_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文件" ma:contentTypeID="0x010100F291B93EFD70904BB26980A41491EC86" ma:contentTypeVersion="4" ma:contentTypeDescription="建立新的文件。" ma:contentTypeScope="" ma:versionID="5f416378fc22e98d9039d0197da96f7e">
  <xsd:schema xmlns:xsd="http://www.w3.org/2001/XMLSchema" xmlns:xs="http://www.w3.org/2001/XMLSchema" xmlns:p="http://schemas.microsoft.com/office/2006/metadata/properties" xmlns:ns3="c8482bcc-b970-40e2-a1b2-ae8ae323c966" targetNamespace="http://schemas.microsoft.com/office/2006/metadata/properties" ma:root="true" ma:fieldsID="48a982427125fcc1f7b9f2bf3d69190d" ns3:_="">
    <xsd:import namespace="c8482bcc-b970-40e2-a1b2-ae8ae323c966"/>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8482bcc-b970-40e2-a1b2-ae8ae323c96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內容類型"/>
        <xsd:element ref="dc:title" minOccurs="0" maxOccurs="1" ma:index="4" ma:displayName="標題"/>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6D8795A-BC80-47B6-9061-7BA16B797563}">
  <ds:schemaRefs>
    <ds:schemaRef ds:uri="http://purl.org/dc/dcmitype/"/>
    <ds:schemaRef ds:uri="http://schemas.openxmlformats.org/package/2006/metadata/core-properties"/>
    <ds:schemaRef ds:uri="http://schemas.microsoft.com/office/infopath/2007/PartnerControls"/>
    <ds:schemaRef ds:uri="http://purl.org/dc/elements/1.1/"/>
    <ds:schemaRef ds:uri="http://www.w3.org/XML/1998/namespace"/>
    <ds:schemaRef ds:uri="http://schemas.microsoft.com/office/2006/documentManagement/types"/>
    <ds:schemaRef ds:uri="http://schemas.microsoft.com/office/2006/metadata/properties"/>
    <ds:schemaRef ds:uri="c8482bcc-b970-40e2-a1b2-ae8ae323c966"/>
    <ds:schemaRef ds:uri="http://purl.org/dc/terms/"/>
  </ds:schemaRefs>
</ds:datastoreItem>
</file>

<file path=customXml/itemProps2.xml><?xml version="1.0" encoding="utf-8"?>
<ds:datastoreItem xmlns:ds="http://schemas.openxmlformats.org/officeDocument/2006/customXml" ds:itemID="{8AB51D6F-3594-462B-9252-9A88363FFEE7}">
  <ds:schemaRefs>
    <ds:schemaRef ds:uri="http://schemas.microsoft.com/sharepoint/v3/contenttype/forms"/>
  </ds:schemaRefs>
</ds:datastoreItem>
</file>

<file path=customXml/itemProps3.xml><?xml version="1.0" encoding="utf-8"?>
<ds:datastoreItem xmlns:ds="http://schemas.openxmlformats.org/officeDocument/2006/customXml" ds:itemID="{F38FCDE0-9C9C-46CD-8C8B-713DEF35B5E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8482bcc-b970-40e2-a1b2-ae8ae323c96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adaf7f72-99af-42e6-a6a5-1768b456778c}" enabled="1" method="Privileged" siteId="{bfaccad2-83f0-478b-a178-9e40a4734846}" contentBits="3" removed="0"/>
</clbl:labelList>
</file>

<file path=docProps/app.xml><?xml version="1.0" encoding="utf-8"?>
<Properties xmlns="http://schemas.openxmlformats.org/officeDocument/2006/extended-properties" xmlns:vt="http://schemas.openxmlformats.org/officeDocument/2006/docPropsVTypes">
  <Template/>
  <TotalTime>30278</TotalTime>
  <Words>680</Words>
  <Application>Microsoft Office PowerPoint</Application>
  <PresentationFormat>寬螢幕</PresentationFormat>
  <Paragraphs>136</Paragraphs>
  <Slides>21</Slides>
  <Notes>14</Notes>
  <HiddenSlides>0</HiddenSlides>
  <MMClips>0</MMClips>
  <ScaleCrop>false</ScaleCrop>
  <HeadingPairs>
    <vt:vector size="6" baseType="variant">
      <vt:variant>
        <vt:lpstr>使用字型</vt:lpstr>
      </vt:variant>
      <vt:variant>
        <vt:i4>12</vt:i4>
      </vt:variant>
      <vt:variant>
        <vt:lpstr>佈景主題</vt:lpstr>
      </vt:variant>
      <vt:variant>
        <vt:i4>3</vt:i4>
      </vt:variant>
      <vt:variant>
        <vt:lpstr>投影片標題</vt:lpstr>
      </vt:variant>
      <vt:variant>
        <vt:i4>21</vt:i4>
      </vt:variant>
    </vt:vector>
  </HeadingPairs>
  <TitlesOfParts>
    <vt:vector size="36" baseType="lpstr">
      <vt:lpstr>微軟正黑體</vt:lpstr>
      <vt:lpstr>新細明體</vt:lpstr>
      <vt:lpstr>Aptos</vt:lpstr>
      <vt:lpstr>Aptos Display</vt:lpstr>
      <vt:lpstr>Arial</vt:lpstr>
      <vt:lpstr>Bookman Old Style</vt:lpstr>
      <vt:lpstr>calibri</vt:lpstr>
      <vt:lpstr>calibri</vt:lpstr>
      <vt:lpstr>Calibri Light</vt:lpstr>
      <vt:lpstr>Century Gothic</vt:lpstr>
      <vt:lpstr>Times New Roman</vt:lpstr>
      <vt:lpstr>Wingdings</vt:lpstr>
      <vt:lpstr>Office 佈景主題</vt:lpstr>
      <vt:lpstr>1_回顧</vt:lpstr>
      <vt:lpstr>7_Office 佈景主題</vt:lpstr>
      <vt:lpstr>PowerPoint 簡報</vt:lpstr>
      <vt:lpstr>PowerPoint 簡報</vt:lpstr>
      <vt:lpstr>PowerPoint 簡報</vt:lpstr>
      <vt:lpstr> </vt:lpstr>
      <vt:lpstr> </vt:lpstr>
      <vt:lpstr> </vt:lpstr>
      <vt:lpstr> </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 </vt:lpstr>
      <vt:lpstr>PowerPoint 簡報</vt:lpstr>
      <vt:lpstr>PowerPoint 簡報</vt:lpstr>
      <vt:lpstr> </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Jerson</dc:creator>
  <cp:lastModifiedBy>Paking Shen 沈柏慶(COO)</cp:lastModifiedBy>
  <cp:revision>1710</cp:revision>
  <dcterms:created xsi:type="dcterms:W3CDTF">2007-10-17T06:14:12Z</dcterms:created>
  <dcterms:modified xsi:type="dcterms:W3CDTF">2025-07-25T08:11:11Z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0x010100F291B93EFD70904BB26980A41491EC86</vt:lpwstr>
  </property>
  <property fmtid="{D5CDD505-2E9C-101B-9397-08002B2CF9AE}" pid="3" name="ClassificationContentMarkingFooterLocations">
    <vt:lpwstr>回顧:14\1_回顧:13\Office 佈景主題:10</vt:lpwstr>
  </property>
  <property fmtid="{D5CDD505-2E9C-101B-9397-08002B2CF9AE}" pid="4" name="ClassificationContentMarkingFooterText">
    <vt:lpwstr>Labeler:{ paking.shen@theil.com }</vt:lpwstr>
  </property>
  <property fmtid="{D5CDD505-2E9C-101B-9397-08002B2CF9AE}" pid="5" name="ClassificationContentMarkingHeaderLocations">
    <vt:lpwstr>回顧:7\1_回顧:12\Office 佈景主題:9</vt:lpwstr>
  </property>
  <property fmtid="{D5CDD505-2E9C-101B-9397-08002B2CF9AE}" pid="6" name="ClassificationContentMarkingHeaderText">
    <vt:lpwstr>Security C-TH Confidential</vt:lpwstr>
  </property>
</Properties>
</file>